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6" r:id="rId2"/>
    <p:sldId id="344" r:id="rId3"/>
  </p:sldIdLst>
  <p:sldSz cx="12192000" cy="6858000"/>
  <p:notesSz cx="6735763" cy="98663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3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98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61F8DB-F214-442A-9377-7126CBECEC7F}" type="datetimeFigureOut">
              <a:rPr lang="es-ES" smtClean="0"/>
              <a:t>17/04/2023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C0E0EA-2FB5-4FEE-BFE4-80F71EABCF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07935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062F9B-8D58-4DBD-BF91-CA61E7820A50}" type="datetimeFigureOut">
              <a:rPr lang="es-ES" smtClean="0"/>
              <a:t>17/04/2023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38ED57-39F7-4B06-88D6-A45231C5BD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1888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2" descr="CanalBiblos: blog de la Biblioteca de la Universidad Autónoma de Madrid:  Nuevo logotipo"/>
          <p:cNvSpPr>
            <a:spLocks noChangeAspect="1" noChangeArrowheads="1"/>
          </p:cNvSpPr>
          <p:nvPr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sz="1800"/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7535636" cy="6853485"/>
          </a:xfrm>
          <a:prstGeom prst="rect">
            <a:avLst/>
          </a:prstGeom>
        </p:spPr>
      </p:pic>
      <p:sp>
        <p:nvSpPr>
          <p:cNvPr id="16" name="Título 6"/>
          <p:cNvSpPr>
            <a:spLocks noGrp="1"/>
          </p:cNvSpPr>
          <p:nvPr>
            <p:ph type="ctrTitle"/>
          </p:nvPr>
        </p:nvSpPr>
        <p:spPr>
          <a:xfrm>
            <a:off x="7682592" y="1322614"/>
            <a:ext cx="3880834" cy="2219590"/>
          </a:xfrm>
        </p:spPr>
        <p:txBody>
          <a:bodyPr anchor="b"/>
          <a:lstStyle>
            <a:lvl1pPr algn="ctr">
              <a:defRPr lang="es-ES" sz="3600" b="1" dirty="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20" name="Marcador de texto 19"/>
          <p:cNvSpPr>
            <a:spLocks noGrp="1"/>
          </p:cNvSpPr>
          <p:nvPr>
            <p:ph type="body" sz="quarter" idx="11"/>
          </p:nvPr>
        </p:nvSpPr>
        <p:spPr>
          <a:xfrm>
            <a:off x="6972299" y="5551942"/>
            <a:ext cx="4591127" cy="661079"/>
          </a:xfrm>
        </p:spPr>
        <p:txBody>
          <a:bodyPr/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>
                <a:latin typeface="+mj-lt"/>
              </a:defRPr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5624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025467" y="334964"/>
            <a:ext cx="2768600" cy="5829072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717551" y="334964"/>
            <a:ext cx="8104716" cy="5829072"/>
          </a:xfrm>
        </p:spPr>
        <p:txBody>
          <a:bodyPr vert="eaVert"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2904469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30251" y="1053193"/>
            <a:ext cx="10800000" cy="5040000"/>
          </a:xfr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anose="05000000000000000000" pitchFamily="2" charset="2"/>
              <a:buChar char="§"/>
              <a:defRPr sz="2000"/>
            </a:lvl1pPr>
            <a:lvl2pPr marL="361950" indent="-196850">
              <a:buClr>
                <a:srgbClr val="DF0000"/>
              </a:buClr>
              <a:buSzPct val="90000"/>
              <a:buFont typeface="Courier New" panose="02070309020205020404" pitchFamily="49" charset="0"/>
              <a:buChar char="o"/>
              <a:defRPr sz="1800"/>
            </a:lvl2pPr>
            <a:lvl3pPr marL="558800" indent="-195263">
              <a:buFont typeface="Arial" panose="020B0604020202020204" pitchFamily="34" charset="0"/>
              <a:buChar char="•"/>
              <a:defRPr sz="1600"/>
            </a:lvl3pPr>
            <a:lvl4pPr>
              <a:buClr>
                <a:schemeClr val="accent2"/>
              </a:buClr>
              <a:defRPr sz="1400"/>
            </a:lvl4pPr>
            <a:lvl5pPr>
              <a:buClr>
                <a:schemeClr val="accent2"/>
              </a:buClr>
              <a:defRPr sz="14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604157" y="274638"/>
            <a:ext cx="11175093" cy="42749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1037775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57250" y="4406901"/>
            <a:ext cx="10469034" cy="1362075"/>
          </a:xfrm>
          <a:prstGeom prst="rect">
            <a:avLst/>
          </a:prstGeom>
        </p:spPr>
        <p:txBody>
          <a:bodyPr/>
          <a:lstStyle>
            <a:lvl1pPr algn="r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57250" y="2906713"/>
            <a:ext cx="10469034" cy="1500187"/>
          </a:xfrm>
        </p:spPr>
        <p:txBody>
          <a:bodyPr anchor="b"/>
          <a:lstStyle>
            <a:lvl1pPr marL="0" indent="0" algn="r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8986749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Marcador de contenido"/>
          <p:cNvSpPr>
            <a:spLocks noGrp="1"/>
          </p:cNvSpPr>
          <p:nvPr>
            <p:ph sz="half" idx="10"/>
          </p:nvPr>
        </p:nvSpPr>
        <p:spPr>
          <a:xfrm>
            <a:off x="604157" y="1110471"/>
            <a:ext cx="5400000" cy="5040000"/>
          </a:xfr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anose="05000000000000000000" pitchFamily="2" charset="2"/>
              <a:buChar char="§"/>
              <a:defRPr sz="2000"/>
            </a:lvl1pPr>
            <a:lvl2pPr marL="361950" indent="-196850">
              <a:buSzPct val="90000"/>
              <a:buFont typeface="Courier New" panose="02070309020205020404" pitchFamily="49" charset="0"/>
              <a:buChar char="o"/>
              <a:defRPr sz="1800"/>
            </a:lvl2pPr>
            <a:lvl3pPr marL="558800" indent="-195263">
              <a:buFont typeface="Arial" panose="020B0604020202020204" pitchFamily="34" charset="0"/>
              <a:buChar char="•"/>
              <a:defRPr sz="1600"/>
            </a:lvl3pPr>
            <a:lvl4pPr>
              <a:buClr>
                <a:schemeClr val="accent2"/>
              </a:buClr>
              <a:defRPr sz="1400"/>
            </a:lvl4pPr>
            <a:lvl5pPr>
              <a:buClr>
                <a:schemeClr val="accent2"/>
              </a:buCl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6" name="3 Marcador de contenido"/>
          <p:cNvSpPr>
            <a:spLocks noGrp="1"/>
          </p:cNvSpPr>
          <p:nvPr>
            <p:ph sz="half" idx="2"/>
          </p:nvPr>
        </p:nvSpPr>
        <p:spPr>
          <a:xfrm>
            <a:off x="6379249" y="1115871"/>
            <a:ext cx="5400000" cy="5040000"/>
          </a:xfr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anose="05000000000000000000" pitchFamily="2" charset="2"/>
              <a:buChar char="§"/>
              <a:defRPr sz="2000"/>
            </a:lvl1pPr>
            <a:lvl2pPr marL="361950" indent="-196850">
              <a:buSzPct val="90000"/>
              <a:buFont typeface="Courier New" panose="02070309020205020404" pitchFamily="49" charset="0"/>
              <a:buChar char="o"/>
              <a:defRPr sz="1800"/>
            </a:lvl2pPr>
            <a:lvl3pPr marL="558800" indent="-195263">
              <a:buFont typeface="Arial" panose="020B0604020202020204" pitchFamily="34" charset="0"/>
              <a:buChar char="•"/>
              <a:defRPr sz="1600"/>
            </a:lvl3pPr>
            <a:lvl4pPr>
              <a:buClr>
                <a:schemeClr val="accent2"/>
              </a:buClr>
              <a:defRPr sz="1400"/>
            </a:lvl4pPr>
            <a:lvl5pPr>
              <a:buClr>
                <a:schemeClr val="accent2"/>
              </a:buCl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604157" y="274638"/>
            <a:ext cx="11175093" cy="42749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3488553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4157" y="1053193"/>
            <a:ext cx="5400000" cy="720000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4157" y="1773193"/>
            <a:ext cx="5400000" cy="4320000"/>
          </a:xfr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anose="05000000000000000000" pitchFamily="2" charset="2"/>
              <a:buChar char="§"/>
              <a:defRPr sz="2000"/>
            </a:lvl1pPr>
            <a:lvl2pPr marL="361950" indent="-196850">
              <a:buSzPct val="90000"/>
              <a:buFont typeface="Courier New" panose="02070309020205020404" pitchFamily="49" charset="0"/>
              <a:buChar char="o"/>
              <a:defRPr sz="1800"/>
            </a:lvl2pPr>
            <a:lvl3pPr marL="558800" indent="-195263">
              <a:buFont typeface="Arial" panose="020B0604020202020204" pitchFamily="34" charset="0"/>
              <a:buChar char="•"/>
              <a:defRPr sz="1600"/>
            </a:lvl3pPr>
            <a:lvl4pPr>
              <a:buClr>
                <a:schemeClr val="accent2"/>
              </a:buClr>
              <a:defRPr sz="1400"/>
            </a:lvl4pPr>
            <a:lvl5pPr>
              <a:buClr>
                <a:schemeClr val="accent2"/>
              </a:buCl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10" name="2 Marcador de texto"/>
          <p:cNvSpPr>
            <a:spLocks noGrp="1"/>
          </p:cNvSpPr>
          <p:nvPr>
            <p:ph type="body" idx="10"/>
          </p:nvPr>
        </p:nvSpPr>
        <p:spPr>
          <a:xfrm>
            <a:off x="6379250" y="1053193"/>
            <a:ext cx="5400000" cy="720000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11" name="3 Marcador de contenido"/>
          <p:cNvSpPr>
            <a:spLocks noGrp="1"/>
          </p:cNvSpPr>
          <p:nvPr>
            <p:ph sz="half" idx="11"/>
          </p:nvPr>
        </p:nvSpPr>
        <p:spPr>
          <a:xfrm>
            <a:off x="6379250" y="1773193"/>
            <a:ext cx="5400000" cy="4320000"/>
          </a:xfr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anose="05000000000000000000" pitchFamily="2" charset="2"/>
              <a:buChar char="§"/>
              <a:defRPr sz="2000"/>
            </a:lvl1pPr>
            <a:lvl2pPr marL="361950" indent="-196850">
              <a:buSzPct val="90000"/>
              <a:buFont typeface="Courier New" panose="02070309020205020404" pitchFamily="49" charset="0"/>
              <a:buChar char="o"/>
              <a:defRPr sz="1800"/>
            </a:lvl2pPr>
            <a:lvl3pPr marL="558800" indent="-195263">
              <a:buFont typeface="Arial" panose="020B0604020202020204" pitchFamily="34" charset="0"/>
              <a:buChar char="•"/>
              <a:defRPr sz="1600"/>
            </a:lvl3pPr>
            <a:lvl4pPr>
              <a:buClr>
                <a:schemeClr val="accent2"/>
              </a:buClr>
              <a:defRPr sz="1400"/>
            </a:lvl4pPr>
            <a:lvl5pPr>
              <a:buClr>
                <a:schemeClr val="accent2"/>
              </a:buCl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604157" y="274638"/>
            <a:ext cx="11175093" cy="42749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15930268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604157" y="274638"/>
            <a:ext cx="11175093" cy="42749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3933601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1136" y="1086164"/>
            <a:ext cx="4011084" cy="7200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913690" y="1086164"/>
            <a:ext cx="6815667" cy="5040000"/>
          </a:xfr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anose="05000000000000000000" pitchFamily="2" charset="2"/>
              <a:buChar char="§"/>
              <a:defRPr sz="2000"/>
            </a:lvl1pPr>
            <a:lvl2pPr marL="361950" indent="-196850">
              <a:buSzPct val="90000"/>
              <a:buFont typeface="Courier New" panose="02070309020205020404" pitchFamily="49" charset="0"/>
              <a:buChar char="o"/>
              <a:defRPr sz="1800"/>
            </a:lvl2pPr>
            <a:lvl3pPr marL="558800" indent="-195263">
              <a:buFont typeface="Arial" panose="020B0604020202020204" pitchFamily="34" charset="0"/>
              <a:buChar char="•"/>
              <a:defRPr sz="1600"/>
            </a:lvl3pPr>
            <a:lvl4pPr>
              <a:buClr>
                <a:schemeClr val="accent2"/>
              </a:buClr>
              <a:defRPr sz="1400"/>
            </a:lvl4pPr>
            <a:lvl5pPr>
              <a:buClr>
                <a:schemeClr val="accent2"/>
              </a:buCl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1136" y="1806164"/>
            <a:ext cx="4011084" cy="4320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520122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816429"/>
            <a:ext cx="7315200" cy="39111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479759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604157" y="274638"/>
            <a:ext cx="11175093" cy="42749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849059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0301817" y="6483351"/>
            <a:ext cx="1151467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 eaLnBrk="0" hangingPunct="0">
              <a:defRPr/>
            </a:pPr>
            <a:r>
              <a:rPr lang="es-ES_tradnl" sz="900" b="1">
                <a:solidFill>
                  <a:srgbClr val="DF0000"/>
                </a:solidFill>
                <a:cs typeface="+mn-cs"/>
              </a:rPr>
              <a:t> </a:t>
            </a:r>
            <a:fld id="{881A2DD1-4E1C-4A76-85C3-8DDAE3519B53}" type="slidenum">
              <a:rPr lang="es-ES_tradnl" sz="900" b="1">
                <a:solidFill>
                  <a:srgbClr val="DF0000"/>
                </a:solidFill>
                <a:cs typeface="+mn-cs"/>
              </a:rPr>
              <a:pPr algn="r" eaLnBrk="0" hangingPunct="0">
                <a:defRPr/>
              </a:pPr>
              <a:t>‹Nº›</a:t>
            </a:fld>
            <a:endParaRPr lang="es-ES_tradnl" sz="900" b="1">
              <a:solidFill>
                <a:srgbClr val="DF0000"/>
              </a:solidFill>
              <a:cs typeface="+mn-cs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964" y="1122816"/>
            <a:ext cx="10767787" cy="45402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46800" tIns="43200" rIns="46800" bIns="4320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s-ES_tradnl" altLang="en-US" dirty="0" err="1"/>
              <a:t>Click</a:t>
            </a:r>
            <a:r>
              <a:rPr lang="es-ES_tradnl" altLang="en-US" dirty="0"/>
              <a:t> to </a:t>
            </a:r>
            <a:r>
              <a:rPr lang="es-ES_tradnl" altLang="en-US" dirty="0" err="1"/>
              <a:t>edit</a:t>
            </a:r>
            <a:r>
              <a:rPr lang="es-ES_tradnl" altLang="en-US" dirty="0"/>
              <a:t> Master </a:t>
            </a:r>
            <a:r>
              <a:rPr lang="es-ES_tradnl" altLang="en-US" dirty="0" err="1"/>
              <a:t>text</a:t>
            </a:r>
            <a:r>
              <a:rPr lang="es-ES_tradnl" altLang="en-US" dirty="0"/>
              <a:t> </a:t>
            </a:r>
            <a:r>
              <a:rPr lang="es-ES_tradnl" altLang="en-US" dirty="0" err="1"/>
              <a:t>styles</a:t>
            </a:r>
            <a:endParaRPr lang="es-ES_tradnl" altLang="en-US" dirty="0"/>
          </a:p>
          <a:p>
            <a:pPr lvl="2"/>
            <a:r>
              <a:rPr lang="es-ES_tradnl" altLang="en-US" dirty="0" err="1"/>
              <a:t>Second</a:t>
            </a:r>
            <a:r>
              <a:rPr lang="es-ES_tradnl" altLang="en-US" dirty="0"/>
              <a:t> </a:t>
            </a:r>
            <a:r>
              <a:rPr lang="es-ES_tradnl" altLang="en-US" dirty="0" err="1"/>
              <a:t>level</a:t>
            </a:r>
            <a:endParaRPr lang="es-ES_tradnl" altLang="en-US" dirty="0"/>
          </a:p>
          <a:p>
            <a:pPr lvl="3"/>
            <a:r>
              <a:rPr lang="es-ES_tradnl" altLang="en-US" dirty="0" err="1"/>
              <a:t>Third</a:t>
            </a:r>
            <a:r>
              <a:rPr lang="es-ES_tradnl" altLang="en-US" dirty="0"/>
              <a:t> </a:t>
            </a:r>
            <a:r>
              <a:rPr lang="es-ES_tradnl" altLang="en-US" dirty="0" err="1"/>
              <a:t>level</a:t>
            </a:r>
            <a:endParaRPr lang="es-ES_tradnl" altLang="en-US" dirty="0"/>
          </a:p>
          <a:p>
            <a:pPr lvl="4"/>
            <a:r>
              <a:rPr lang="es-ES_tradnl" altLang="en-US" dirty="0" err="1"/>
              <a:t>Fourth</a:t>
            </a:r>
            <a:r>
              <a:rPr lang="es-ES_tradnl" altLang="en-US" dirty="0"/>
              <a:t> </a:t>
            </a:r>
            <a:r>
              <a:rPr lang="es-ES_tradnl" altLang="en-US" dirty="0" err="1"/>
              <a:t>level</a:t>
            </a:r>
            <a:endParaRPr lang="es-ES_tradnl" altLang="en-US" dirty="0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1"/>
            <a:ext cx="12192000" cy="182563"/>
          </a:xfrm>
          <a:prstGeom prst="rect">
            <a:avLst/>
          </a:prstGeom>
          <a:solidFill>
            <a:srgbClr val="DF00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 sz="1800">
              <a:cs typeface="+mn-cs"/>
            </a:endParaRPr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281518" y="695325"/>
            <a:ext cx="11722100" cy="0"/>
          </a:xfrm>
          <a:prstGeom prst="line">
            <a:avLst/>
          </a:prstGeom>
          <a:noFill/>
          <a:ln w="28575">
            <a:solidFill>
              <a:srgbClr val="969696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es-ES" sz="1800">
              <a:cs typeface="+mn-cs"/>
            </a:endParaRPr>
          </a:p>
        </p:txBody>
      </p:sp>
      <p:pic>
        <p:nvPicPr>
          <p:cNvPr id="1031" name="Picture 9" descr="LOGO IDIPAZ_PRESENTACIÓN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551713" y="6278950"/>
            <a:ext cx="105228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1784" y="282576"/>
            <a:ext cx="11057467" cy="41274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45720" tIns="44450" rIns="45720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n-US" dirty="0" err="1"/>
              <a:t>Click</a:t>
            </a:r>
            <a:r>
              <a:rPr lang="es-ES_tradnl" altLang="en-US" dirty="0"/>
              <a:t> to </a:t>
            </a:r>
            <a:r>
              <a:rPr lang="es-ES_tradnl" altLang="en-US" dirty="0" err="1"/>
              <a:t>Edit</a:t>
            </a:r>
            <a:r>
              <a:rPr lang="es-ES_tradnl" altLang="en-US" dirty="0"/>
              <a:t> Master </a:t>
            </a:r>
            <a:r>
              <a:rPr lang="es-ES_tradnl" altLang="en-US" dirty="0" err="1"/>
              <a:t>Title</a:t>
            </a:r>
            <a:r>
              <a:rPr lang="es-ES_tradnl" altLang="en-US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3840079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  <p:sldLayoutId id="2147483669" r:id="rId8"/>
    <p:sldLayoutId id="2147483670" r:id="rId9"/>
    <p:sldLayoutId id="2147483671" r:id="rId10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2400" b="1">
          <a:solidFill>
            <a:srgbClr val="01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4400" b="1">
          <a:solidFill>
            <a:srgbClr val="010000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4400" b="1">
          <a:solidFill>
            <a:srgbClr val="010000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4400" b="1">
          <a:solidFill>
            <a:srgbClr val="010000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4400" b="1">
          <a:solidFill>
            <a:srgbClr val="010000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b="1">
          <a:solidFill>
            <a:srgbClr val="010000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b="1">
          <a:solidFill>
            <a:srgbClr val="010000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b="1">
          <a:solidFill>
            <a:srgbClr val="010000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b="1">
          <a:solidFill>
            <a:srgbClr val="010000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110000"/>
        </a:lnSpc>
        <a:spcBef>
          <a:spcPct val="60000"/>
        </a:spcBef>
        <a:spcAft>
          <a:spcPct val="0"/>
        </a:spcAft>
        <a:buClr>
          <a:srgbClr val="00659C"/>
        </a:buClr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361950" indent="-196850" algn="l" rtl="0" eaLnBrk="0" fontAlgn="base" hangingPunct="0">
        <a:lnSpc>
          <a:spcPct val="110000"/>
        </a:lnSpc>
        <a:spcBef>
          <a:spcPct val="60000"/>
        </a:spcBef>
        <a:spcAft>
          <a:spcPct val="0"/>
        </a:spcAft>
        <a:buClr>
          <a:schemeClr val="accent1"/>
        </a:buClr>
        <a:buSzPct val="100000"/>
        <a:buFont typeface="Wingdings" pitchFamily="2" charset="2"/>
        <a:buChar char="§"/>
        <a:defRPr sz="1800">
          <a:solidFill>
            <a:srgbClr val="4D4D4D"/>
          </a:solidFill>
          <a:latin typeface="+mj-lt"/>
        </a:defRPr>
      </a:lvl2pPr>
      <a:lvl3pPr marL="558800" indent="-195263" algn="l" rtl="0" eaLnBrk="0" fontAlgn="base" hangingPunct="0">
        <a:lnSpc>
          <a:spcPct val="110000"/>
        </a:lnSpc>
        <a:spcBef>
          <a:spcPct val="60000"/>
        </a:spcBef>
        <a:spcAft>
          <a:spcPct val="0"/>
        </a:spcAft>
        <a:buClr>
          <a:srgbClr val="DF0000"/>
        </a:buClr>
        <a:buFont typeface="Wingdings" pitchFamily="2" charset="2"/>
        <a:buChar char="§"/>
        <a:defRPr sz="1600">
          <a:solidFill>
            <a:srgbClr val="4D4D4D"/>
          </a:solidFill>
          <a:latin typeface="+mj-lt"/>
        </a:defRPr>
      </a:lvl3pPr>
      <a:lvl4pPr marL="728663" indent="-168275" algn="l" rtl="0" eaLnBrk="0" fontAlgn="base" hangingPunct="0">
        <a:lnSpc>
          <a:spcPct val="110000"/>
        </a:lnSpc>
        <a:spcBef>
          <a:spcPct val="60000"/>
        </a:spcBef>
        <a:spcAft>
          <a:spcPct val="0"/>
        </a:spcAft>
        <a:buClr>
          <a:srgbClr val="DF0000"/>
        </a:buClr>
        <a:buChar char="-"/>
        <a:defRPr sz="1400">
          <a:solidFill>
            <a:srgbClr val="4D4D4D"/>
          </a:solidFill>
          <a:latin typeface="+mj-lt"/>
        </a:defRPr>
      </a:lvl4pPr>
      <a:lvl5pPr marL="900113" indent="-169863" algn="l" rtl="0" eaLnBrk="0" fontAlgn="base" hangingPunct="0">
        <a:lnSpc>
          <a:spcPct val="110000"/>
        </a:lnSpc>
        <a:spcBef>
          <a:spcPct val="60000"/>
        </a:spcBef>
        <a:spcAft>
          <a:spcPct val="0"/>
        </a:spcAft>
        <a:buClr>
          <a:srgbClr val="DF0000"/>
        </a:buClr>
        <a:buChar char="-"/>
        <a:defRPr sz="1400">
          <a:solidFill>
            <a:srgbClr val="4D4D4D"/>
          </a:solidFill>
          <a:latin typeface="+mj-lt"/>
        </a:defRPr>
      </a:lvl5pPr>
      <a:lvl6pPr marL="1357313" indent="-169863" algn="l" rtl="0" fontAlgn="base">
        <a:lnSpc>
          <a:spcPct val="110000"/>
        </a:lnSpc>
        <a:spcBef>
          <a:spcPct val="60000"/>
        </a:spcBef>
        <a:spcAft>
          <a:spcPct val="0"/>
        </a:spcAft>
        <a:buClr>
          <a:srgbClr val="DF0000"/>
        </a:buClr>
        <a:buChar char="-"/>
        <a:defRPr sz="1400">
          <a:solidFill>
            <a:srgbClr val="4D4D4D"/>
          </a:solidFill>
          <a:latin typeface="+mj-lt"/>
        </a:defRPr>
      </a:lvl6pPr>
      <a:lvl7pPr marL="1814513" indent="-169863" algn="l" rtl="0" fontAlgn="base">
        <a:lnSpc>
          <a:spcPct val="110000"/>
        </a:lnSpc>
        <a:spcBef>
          <a:spcPct val="60000"/>
        </a:spcBef>
        <a:spcAft>
          <a:spcPct val="0"/>
        </a:spcAft>
        <a:buClr>
          <a:srgbClr val="DF0000"/>
        </a:buClr>
        <a:buChar char="-"/>
        <a:defRPr sz="1400">
          <a:solidFill>
            <a:srgbClr val="4D4D4D"/>
          </a:solidFill>
          <a:latin typeface="+mj-lt"/>
        </a:defRPr>
      </a:lvl7pPr>
      <a:lvl8pPr marL="2271713" indent="-169863" algn="l" rtl="0" fontAlgn="base">
        <a:lnSpc>
          <a:spcPct val="110000"/>
        </a:lnSpc>
        <a:spcBef>
          <a:spcPct val="60000"/>
        </a:spcBef>
        <a:spcAft>
          <a:spcPct val="0"/>
        </a:spcAft>
        <a:buClr>
          <a:srgbClr val="DF0000"/>
        </a:buClr>
        <a:buChar char="-"/>
        <a:defRPr sz="1400">
          <a:solidFill>
            <a:srgbClr val="4D4D4D"/>
          </a:solidFill>
          <a:latin typeface="+mj-lt"/>
        </a:defRPr>
      </a:lvl8pPr>
      <a:lvl9pPr marL="2728913" indent="-169863" algn="l" rtl="0" fontAlgn="base">
        <a:lnSpc>
          <a:spcPct val="110000"/>
        </a:lnSpc>
        <a:spcBef>
          <a:spcPct val="60000"/>
        </a:spcBef>
        <a:spcAft>
          <a:spcPct val="0"/>
        </a:spcAft>
        <a:buClr>
          <a:srgbClr val="DF0000"/>
        </a:buClr>
        <a:buChar char="-"/>
        <a:defRPr sz="1400">
          <a:solidFill>
            <a:srgbClr val="4D4D4D"/>
          </a:solidFill>
          <a:latin typeface="+mj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1"/>
          </p:nvPr>
        </p:nvSpPr>
        <p:spPr>
          <a:xfrm>
            <a:off x="5728997" y="5551942"/>
            <a:ext cx="5834430" cy="661079"/>
          </a:xfrm>
        </p:spPr>
        <p:txBody>
          <a:bodyPr/>
          <a:lstStyle/>
          <a:p>
            <a:pPr algn="r"/>
            <a:r>
              <a:rPr lang="es-ES" b="1" dirty="0" smtClean="0">
                <a:solidFill>
                  <a:schemeClr val="accent1"/>
                </a:solidFill>
              </a:rPr>
              <a:t>Subtítulo</a:t>
            </a:r>
            <a:endParaRPr lang="es-ES" b="1" dirty="0">
              <a:solidFill>
                <a:schemeClr val="accent1"/>
              </a:solidFill>
            </a:endParaRPr>
          </a:p>
          <a:p>
            <a:pPr algn="r"/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PONENTE</a:t>
            </a:r>
            <a:endParaRPr lang="es-ES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6956" y="508947"/>
            <a:ext cx="1926470" cy="953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55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XXX</a:t>
            </a:r>
            <a:endParaRPr lang="es-ES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038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ción UCES">
  <a:themeElements>
    <a:clrScheme name="Personalizado 1">
      <a:dk1>
        <a:srgbClr val="4D4D4D"/>
      </a:dk1>
      <a:lt1>
        <a:srgbClr val="FFFFFF"/>
      </a:lt1>
      <a:dk2>
        <a:srgbClr val="000000"/>
      </a:dk2>
      <a:lt2>
        <a:srgbClr val="4D4D4D"/>
      </a:lt2>
      <a:accent1>
        <a:srgbClr val="CC0000"/>
      </a:accent1>
      <a:accent2>
        <a:srgbClr val="FF7C80"/>
      </a:accent2>
      <a:accent3>
        <a:srgbClr val="404040"/>
      </a:accent3>
      <a:accent4>
        <a:srgbClr val="FFFFFF"/>
      </a:accent4>
      <a:accent5>
        <a:srgbClr val="E2AAAA"/>
      </a:accent5>
      <a:accent6>
        <a:srgbClr val="E77073"/>
      </a:accent6>
      <a:hlink>
        <a:srgbClr val="CC0000"/>
      </a:hlink>
      <a:folHlink>
        <a:srgbClr val="5F5F5F"/>
      </a:folHlink>
    </a:clrScheme>
    <a:fontScheme name="Presentación UCES">
      <a:majorFont>
        <a:latin typeface="Gill Sans M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12700">
          <a:noFill/>
          <a:miter lim="800000"/>
          <a:headEnd/>
          <a:tailEnd/>
        </a:ln>
      </a:spPr>
      <a:bodyPr vert="horz" wrap="square" lIns="45720" tIns="44450" rIns="45720" bIns="44450" numCol="1" anchor="b" anchorCtr="0" compatLnSpc="1">
        <a:prstTxWarp prst="textNoShape">
          <a:avLst/>
        </a:prstTxWarp>
      </a:bodyPr>
      <a:lstStyle>
        <a:defPPr>
          <a:defRPr kern="0" dirty="0" smtClean="0"/>
        </a:defPPr>
      </a:lstStyle>
    </a:txDef>
  </a:objectDefaults>
  <a:extraClrSchemeLst>
    <a:extraClrScheme>
      <a:clrScheme name="Presentación UC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UC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UC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UC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UC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UC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UC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UCES 8">
        <a:dk1>
          <a:srgbClr val="4D4D4D"/>
        </a:dk1>
        <a:lt1>
          <a:srgbClr val="FFFFFF"/>
        </a:lt1>
        <a:dk2>
          <a:srgbClr val="000000"/>
        </a:dk2>
        <a:lt2>
          <a:srgbClr val="4D4D4D"/>
        </a:lt2>
        <a:accent1>
          <a:srgbClr val="CC0000"/>
        </a:accent1>
        <a:accent2>
          <a:srgbClr val="FF7C80"/>
        </a:accent2>
        <a:accent3>
          <a:srgbClr val="FFFFFF"/>
        </a:accent3>
        <a:accent4>
          <a:srgbClr val="404040"/>
        </a:accent4>
        <a:accent5>
          <a:srgbClr val="E2AAAA"/>
        </a:accent5>
        <a:accent6>
          <a:srgbClr val="E77073"/>
        </a:accent6>
        <a:hlink>
          <a:srgbClr val="DDDDDD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1353</TotalTime>
  <Words>4</Words>
  <Application>Microsoft Office PowerPoint</Application>
  <PresentationFormat>Panorámica</PresentationFormat>
  <Paragraphs>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Courier New</vt:lpstr>
      <vt:lpstr>Gill Sans MT</vt:lpstr>
      <vt:lpstr>Wingdings</vt:lpstr>
      <vt:lpstr>Presentación UCES</vt:lpstr>
      <vt:lpstr>Título</vt:lpstr>
      <vt:lpstr>XXX</vt:lpstr>
    </vt:vector>
  </TitlesOfParts>
  <Company>Comunidad de Madrid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 PPT IDIPAZ</dc:title>
  <dc:creator>Quijada Alcon.Daniel</dc:creator>
  <cp:lastModifiedBy>Medina Royo.Lucia</cp:lastModifiedBy>
  <cp:revision>78</cp:revision>
  <cp:lastPrinted>2021-09-14T15:19:29Z</cp:lastPrinted>
  <dcterms:created xsi:type="dcterms:W3CDTF">2021-07-15T10:05:25Z</dcterms:created>
  <dcterms:modified xsi:type="dcterms:W3CDTF">2023-04-17T12:13:09Z</dcterms:modified>
</cp:coreProperties>
</file>