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39" r:id="rId5"/>
    <p:sldMasterId id="2147483667" r:id="rId6"/>
    <p:sldMasterId id="2147483758" r:id="rId7"/>
    <p:sldMasterId id="2147483785" r:id="rId8"/>
    <p:sldMasterId id="2147483812" r:id="rId9"/>
  </p:sldMasterIdLst>
  <p:notesMasterIdLst>
    <p:notesMasterId r:id="rId30"/>
  </p:notesMasterIdLst>
  <p:sldIdLst>
    <p:sldId id="293" r:id="rId10"/>
    <p:sldId id="295" r:id="rId11"/>
    <p:sldId id="296" r:id="rId12"/>
    <p:sldId id="298" r:id="rId13"/>
    <p:sldId id="322" r:id="rId14"/>
    <p:sldId id="539" r:id="rId15"/>
    <p:sldId id="618" r:id="rId16"/>
    <p:sldId id="583" r:id="rId17"/>
    <p:sldId id="577" r:id="rId18"/>
    <p:sldId id="580" r:id="rId19"/>
    <p:sldId id="673" r:id="rId20"/>
    <p:sldId id="579" r:id="rId21"/>
    <p:sldId id="693" r:id="rId22"/>
    <p:sldId id="668" r:id="rId23"/>
    <p:sldId id="694" r:id="rId24"/>
    <p:sldId id="689" r:id="rId25"/>
    <p:sldId id="695" r:id="rId26"/>
    <p:sldId id="696" r:id="rId27"/>
    <p:sldId id="697" r:id="rId28"/>
    <p:sldId id="308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BBB873-61B2-4F71-AA08-FE1C8ED611AF}">
          <p14:sldIdLst>
            <p14:sldId id="293"/>
            <p14:sldId id="295"/>
          </p14:sldIdLst>
        </p14:section>
        <p14:section name="Estado de Situación" id="{F780B8C1-CD3A-4305-A908-CABDE72D5EF2}">
          <p14:sldIdLst>
            <p14:sldId id="296"/>
            <p14:sldId id="298"/>
          </p14:sldIdLst>
        </p14:section>
        <p14:section name="Conclusiones del análisis y matriz DAFO" id="{F38745D1-45CC-4F20-80F0-56CBD732734B}">
          <p14:sldIdLst>
            <p14:sldId id="322"/>
            <p14:sldId id="539"/>
            <p14:sldId id="618"/>
            <p14:sldId id="583"/>
            <p14:sldId id="577"/>
            <p14:sldId id="580"/>
            <p14:sldId id="673"/>
            <p14:sldId id="579"/>
            <p14:sldId id="693"/>
          </p14:sldIdLst>
        </p14:section>
        <p14:section name="Marco Estratégico" id="{D2266904-242B-4A5F-9D83-A047360D36A3}">
          <p14:sldIdLst>
            <p14:sldId id="668"/>
            <p14:sldId id="694"/>
            <p14:sldId id="689"/>
            <p14:sldId id="695"/>
            <p14:sldId id="696"/>
            <p14:sldId id="69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2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D3B7B-845C-4A9B-0224-1535EC34B137}" name="Javier Angulo Lavin" initials="JA" userId="S::javier.angulo@silocompany.com::d44a072f-4247-4607-a9e2-b683c967757b" providerId="AD"/>
  <p188:author id="{E77291F7-ED32-D739-A1F0-E3F269C7C096}" name="SILO salud" initials="SS" userId="SILO salu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092"/>
    <a:srgbClr val="D6E9EE"/>
    <a:srgbClr val="156082"/>
    <a:srgbClr val="2D5C69"/>
    <a:srgbClr val="EAF2FA"/>
    <a:srgbClr val="6E2A2A"/>
    <a:srgbClr val="18C1D0"/>
    <a:srgbClr val="DCEAF7"/>
    <a:srgbClr val="FFF5F5"/>
    <a:srgbClr val="F4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BD11E-3AA4-4CBE-8AE3-3F7A2657D55A}" v="173" dt="2025-12-04T18:33:38.262"/>
    <p1510:client id="{F2EEEFF5-8B04-4E1F-B21F-BD41B35A51EC}" v="196" dt="2025-12-04T16:41:08.732"/>
    <p1510:client id="{FAA856CC-F910-4675-9175-8FCF8D61B968}" v="212" dt="2025-12-04T15:43:13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731"/>
        <p:guide pos="302"/>
        <p:guide pos="72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tínez-Torres Duval" userId="904bca3d-0b26-4e86-ae42-c565393fc299" providerId="ADAL" clId="{508B0764-1998-4907-A5D7-72B934FD14AC}"/>
    <pc:docChg chg="undo custSel modSld">
      <pc:chgData name="Ana Martínez-Torres Duval" userId="904bca3d-0b26-4e86-ae42-c565393fc299" providerId="ADAL" clId="{508B0764-1998-4907-A5D7-72B934FD14AC}" dt="2025-11-05T10:24:16.798" v="54" actId="20577"/>
      <pc:docMkLst>
        <pc:docMk/>
      </pc:docMkLst>
      <pc:sldChg chg="modSp mod">
        <pc:chgData name="Ana Martínez-Torres Duval" userId="904bca3d-0b26-4e86-ae42-c565393fc299" providerId="ADAL" clId="{508B0764-1998-4907-A5D7-72B934FD14AC}" dt="2025-11-05T10:23:17.681" v="51" actId="20577"/>
        <pc:sldMkLst>
          <pc:docMk/>
          <pc:sldMk cId="3246263408" sldId="579"/>
        </pc:sldMkLst>
      </pc:sldChg>
      <pc:sldChg chg="modSp mod">
        <pc:chgData name="Ana Martínez-Torres Duval" userId="904bca3d-0b26-4e86-ae42-c565393fc299" providerId="ADAL" clId="{508B0764-1998-4907-A5D7-72B934FD14AC}" dt="2025-11-05T10:20:24.628" v="15" actId="20577"/>
        <pc:sldMkLst>
          <pc:docMk/>
          <pc:sldMk cId="2160251455" sldId="673"/>
        </pc:sldMkLst>
      </pc:sldChg>
    </pc:docChg>
  </pc:docChgLst>
  <pc:docChgLst>
    <pc:chgData name="Diego Martínez Tello" userId="7b03039a-0a8d-4bf2-8e18-a1fa2cdaa630" providerId="ADAL" clId="{7FA7272E-26CB-4FC6-94B9-68AECD082165}"/>
    <pc:docChg chg="undo custSel addSld delSld modSld modSection">
      <pc:chgData name="Diego Martínez Tello" userId="7b03039a-0a8d-4bf2-8e18-a1fa2cdaa630" providerId="ADAL" clId="{7FA7272E-26CB-4FC6-94B9-68AECD082165}" dt="2025-12-04T18:45:05.722" v="8690" actId="20577"/>
      <pc:docMkLst>
        <pc:docMk/>
      </pc:docMkLst>
      <pc:sldChg chg="modSp mod">
        <pc:chgData name="Diego Martínez Tello" userId="7b03039a-0a8d-4bf2-8e18-a1fa2cdaa630" providerId="ADAL" clId="{7FA7272E-26CB-4FC6-94B9-68AECD082165}" dt="2025-12-04T16:08:28.155" v="5395" actId="14100"/>
        <pc:sldMkLst>
          <pc:docMk/>
          <pc:sldMk cId="3760199455" sldId="293"/>
        </pc:sldMkLst>
        <pc:spChg chg="mod">
          <ac:chgData name="Diego Martínez Tello" userId="7b03039a-0a8d-4bf2-8e18-a1fa2cdaa630" providerId="ADAL" clId="{7FA7272E-26CB-4FC6-94B9-68AECD082165}" dt="2025-12-04T16:08:28.155" v="5395" actId="14100"/>
          <ac:spMkLst>
            <pc:docMk/>
            <pc:sldMk cId="3760199455" sldId="293"/>
            <ac:spMk id="2" creationId="{CF949DBD-1684-71DE-63A6-8A6E10F4DB49}"/>
          </ac:spMkLst>
        </pc:spChg>
      </pc:sldChg>
      <pc:sldChg chg="delSp modSp mod">
        <pc:chgData name="Diego Martínez Tello" userId="7b03039a-0a8d-4bf2-8e18-a1fa2cdaa630" providerId="ADAL" clId="{7FA7272E-26CB-4FC6-94B9-68AECD082165}" dt="2025-12-04T18:19:51.981" v="8240" actId="20577"/>
        <pc:sldMkLst>
          <pc:docMk/>
          <pc:sldMk cId="1162036467" sldId="298"/>
        </pc:sldMkLst>
        <pc:spChg chg="mod">
          <ac:chgData name="Diego Martínez Tello" userId="7b03039a-0a8d-4bf2-8e18-a1fa2cdaa630" providerId="ADAL" clId="{7FA7272E-26CB-4FC6-94B9-68AECD082165}" dt="2025-12-04T18:19:51.981" v="8240" actId="20577"/>
          <ac:spMkLst>
            <pc:docMk/>
            <pc:sldMk cId="1162036467" sldId="298"/>
            <ac:spMk id="3" creationId="{E36914B2-380B-7629-7440-5F2E37D6CCB8}"/>
          </ac:spMkLst>
        </pc:spChg>
        <pc:spChg chg="del">
          <ac:chgData name="Diego Martínez Tello" userId="7b03039a-0a8d-4bf2-8e18-a1fa2cdaa630" providerId="ADAL" clId="{7FA7272E-26CB-4FC6-94B9-68AECD082165}" dt="2025-12-04T16:08:40.936" v="5397" actId="478"/>
          <ac:spMkLst>
            <pc:docMk/>
            <pc:sldMk cId="1162036467" sldId="298"/>
            <ac:spMk id="189" creationId="{AEE56E74-CC4A-227C-FFFD-A4FD8064BC39}"/>
          </ac:spMkLst>
        </pc:spChg>
        <pc:spChg chg="del">
          <ac:chgData name="Diego Martínez Tello" userId="7b03039a-0a8d-4bf2-8e18-a1fa2cdaa630" providerId="ADAL" clId="{7FA7272E-26CB-4FC6-94B9-68AECD082165}" dt="2025-12-04T16:08:40.168" v="5396" actId="478"/>
          <ac:spMkLst>
            <pc:docMk/>
            <pc:sldMk cId="1162036467" sldId="298"/>
            <ac:spMk id="190" creationId="{EAC6D867-C14C-FD04-135E-7001798F0480}"/>
          </ac:spMkLst>
        </pc:spChg>
        <pc:picChg chg="del">
          <ac:chgData name="Diego Martínez Tello" userId="7b03039a-0a8d-4bf2-8e18-a1fa2cdaa630" providerId="ADAL" clId="{7FA7272E-26CB-4FC6-94B9-68AECD082165}" dt="2025-12-04T16:08:41.654" v="5398" actId="478"/>
          <ac:picMkLst>
            <pc:docMk/>
            <pc:sldMk cId="1162036467" sldId="298"/>
            <ac:picMk id="192" creationId="{7CC3FCFB-FA6A-2ED9-6971-18453A12BE46}"/>
          </ac:picMkLst>
        </pc:picChg>
      </pc:sldChg>
      <pc:sldChg chg="modSp mod">
        <pc:chgData name="Diego Martínez Tello" userId="7b03039a-0a8d-4bf2-8e18-a1fa2cdaa630" providerId="ADAL" clId="{7FA7272E-26CB-4FC6-94B9-68AECD082165}" dt="2025-12-04T17:08:10.954" v="5512" actId="1076"/>
        <pc:sldMkLst>
          <pc:docMk/>
          <pc:sldMk cId="2409923868" sldId="322"/>
        </pc:sldMkLst>
        <pc:spChg chg="mod">
          <ac:chgData name="Diego Martínez Tello" userId="7b03039a-0a8d-4bf2-8e18-a1fa2cdaa630" providerId="ADAL" clId="{7FA7272E-26CB-4FC6-94B9-68AECD082165}" dt="2025-12-04T17:08:10.954" v="5512" actId="1076"/>
          <ac:spMkLst>
            <pc:docMk/>
            <pc:sldMk cId="2409923868" sldId="322"/>
            <ac:spMk id="8" creationId="{8863CFB3-3777-7F7B-C3B2-9CF0275B5398}"/>
          </ac:spMkLst>
        </pc:spChg>
      </pc:sldChg>
      <pc:sldChg chg="del">
        <pc:chgData name="Diego Martínez Tello" userId="7b03039a-0a8d-4bf2-8e18-a1fa2cdaa630" providerId="ADAL" clId="{7FA7272E-26CB-4FC6-94B9-68AECD082165}" dt="2025-12-03T16:02:01.661" v="5298" actId="47"/>
        <pc:sldMkLst>
          <pc:docMk/>
          <pc:sldMk cId="3702444891" sldId="572"/>
        </pc:sldMkLst>
      </pc:sldChg>
      <pc:sldChg chg="modSp mod">
        <pc:chgData name="Diego Martínez Tello" userId="7b03039a-0a8d-4bf2-8e18-a1fa2cdaa630" providerId="ADAL" clId="{7FA7272E-26CB-4FC6-94B9-68AECD082165}" dt="2025-12-04T17:11:37.026" v="5519" actId="14100"/>
        <pc:sldMkLst>
          <pc:docMk/>
          <pc:sldMk cId="3246263408" sldId="579"/>
        </pc:sldMkLst>
        <pc:spChg chg="mod">
          <ac:chgData name="Diego Martínez Tello" userId="7b03039a-0a8d-4bf2-8e18-a1fa2cdaa630" providerId="ADAL" clId="{7FA7272E-26CB-4FC6-94B9-68AECD082165}" dt="2025-12-04T17:11:05.753" v="5513" actId="123"/>
          <ac:spMkLst>
            <pc:docMk/>
            <pc:sldMk cId="3246263408" sldId="579"/>
            <ac:spMk id="9" creationId="{BCC1076E-32DF-6496-DCD2-5491AC1185B9}"/>
          </ac:spMkLst>
        </pc:spChg>
        <pc:picChg chg="mod">
          <ac:chgData name="Diego Martínez Tello" userId="7b03039a-0a8d-4bf2-8e18-a1fa2cdaa630" providerId="ADAL" clId="{7FA7272E-26CB-4FC6-94B9-68AECD082165}" dt="2025-12-04T17:11:37.026" v="5519" actId="14100"/>
          <ac:picMkLst>
            <pc:docMk/>
            <pc:sldMk cId="3246263408" sldId="579"/>
            <ac:picMk id="18" creationId="{6DD4BDAC-3540-F498-3BE0-5757E1040418}"/>
          </ac:picMkLst>
        </pc:picChg>
      </pc:sldChg>
      <pc:sldChg chg="modSp mod">
        <pc:chgData name="Diego Martínez Tello" userId="7b03039a-0a8d-4bf2-8e18-a1fa2cdaa630" providerId="ADAL" clId="{7FA7272E-26CB-4FC6-94B9-68AECD082165}" dt="2025-12-04T17:18:51.905" v="5558" actId="20577"/>
        <pc:sldMkLst>
          <pc:docMk/>
          <pc:sldMk cId="511415737" sldId="580"/>
        </pc:sldMkLst>
        <pc:spChg chg="mod">
          <ac:chgData name="Diego Martínez Tello" userId="7b03039a-0a8d-4bf2-8e18-a1fa2cdaa630" providerId="ADAL" clId="{7FA7272E-26CB-4FC6-94B9-68AECD082165}" dt="2025-12-04T17:18:51.905" v="5558" actId="20577"/>
          <ac:spMkLst>
            <pc:docMk/>
            <pc:sldMk cId="511415737" sldId="580"/>
            <ac:spMk id="4" creationId="{F0BAED47-1277-D739-CDB7-70473E936203}"/>
          </ac:spMkLst>
        </pc:spChg>
        <pc:spChg chg="mod">
          <ac:chgData name="Diego Martínez Tello" userId="7b03039a-0a8d-4bf2-8e18-a1fa2cdaa630" providerId="ADAL" clId="{7FA7272E-26CB-4FC6-94B9-68AECD082165}" dt="2025-12-04T16:08:57.832" v="5441" actId="20577"/>
          <ac:spMkLst>
            <pc:docMk/>
            <pc:sldMk cId="511415737" sldId="580"/>
            <ac:spMk id="13" creationId="{622E7B55-CEF1-F1EC-E0F4-84462C217147}"/>
          </ac:spMkLst>
        </pc:spChg>
      </pc:sldChg>
      <pc:sldChg chg="modSp mod">
        <pc:chgData name="Diego Martínez Tello" userId="7b03039a-0a8d-4bf2-8e18-a1fa2cdaa630" providerId="ADAL" clId="{7FA7272E-26CB-4FC6-94B9-68AECD082165}" dt="2025-12-04T18:20:24.031" v="8258" actId="20577"/>
        <pc:sldMkLst>
          <pc:docMk/>
          <pc:sldMk cId="979366571" sldId="583"/>
        </pc:sldMkLst>
        <pc:spChg chg="mod">
          <ac:chgData name="Diego Martínez Tello" userId="7b03039a-0a8d-4bf2-8e18-a1fa2cdaa630" providerId="ADAL" clId="{7FA7272E-26CB-4FC6-94B9-68AECD082165}" dt="2025-12-04T18:20:24.031" v="8258" actId="20577"/>
          <ac:spMkLst>
            <pc:docMk/>
            <pc:sldMk cId="979366571" sldId="583"/>
            <ac:spMk id="45" creationId="{7A01100B-D23E-3590-DC95-167D06C91ED4}"/>
          </ac:spMkLst>
        </pc:spChg>
      </pc:sldChg>
      <pc:sldChg chg="modSp mod">
        <pc:chgData name="Diego Martínez Tello" userId="7b03039a-0a8d-4bf2-8e18-a1fa2cdaa630" providerId="ADAL" clId="{7FA7272E-26CB-4FC6-94B9-68AECD082165}" dt="2025-12-04T17:00:06.106" v="5451" actId="20577"/>
        <pc:sldMkLst>
          <pc:docMk/>
          <pc:sldMk cId="4197985964" sldId="618"/>
        </pc:sldMkLst>
        <pc:spChg chg="mod">
          <ac:chgData name="Diego Martínez Tello" userId="7b03039a-0a8d-4bf2-8e18-a1fa2cdaa630" providerId="ADAL" clId="{7FA7272E-26CB-4FC6-94B9-68AECD082165}" dt="2025-12-04T17:00:06.106" v="5451" actId="20577"/>
          <ac:spMkLst>
            <pc:docMk/>
            <pc:sldMk cId="4197985964" sldId="618"/>
            <ac:spMk id="12" creationId="{0805673C-FAF9-C90E-DE63-E99C523268A9}"/>
          </ac:spMkLst>
        </pc:spChg>
      </pc:sldChg>
      <pc:sldChg chg="modSp mod">
        <pc:chgData name="Diego Martínez Tello" userId="7b03039a-0a8d-4bf2-8e18-a1fa2cdaa630" providerId="ADAL" clId="{7FA7272E-26CB-4FC6-94B9-68AECD082165}" dt="2025-12-03T15:59:49.417" v="5297" actId="20577"/>
        <pc:sldMkLst>
          <pc:docMk/>
          <pc:sldMk cId="2197164896" sldId="633"/>
        </pc:sldMkLst>
        <pc:spChg chg="mod">
          <ac:chgData name="Diego Martínez Tello" userId="7b03039a-0a8d-4bf2-8e18-a1fa2cdaa630" providerId="ADAL" clId="{7FA7272E-26CB-4FC6-94B9-68AECD082165}" dt="2025-12-03T15:59:49.417" v="5297" actId="20577"/>
          <ac:spMkLst>
            <pc:docMk/>
            <pc:sldMk cId="2197164896" sldId="633"/>
            <ac:spMk id="3" creationId="{6638A366-7B6C-1B7A-E129-7728903009D7}"/>
          </ac:spMkLst>
        </pc:spChg>
      </pc:sldChg>
      <pc:sldChg chg="modSp mod">
        <pc:chgData name="Diego Martínez Tello" userId="7b03039a-0a8d-4bf2-8e18-a1fa2cdaa630" providerId="ADAL" clId="{7FA7272E-26CB-4FC6-94B9-68AECD082165}" dt="2025-12-04T17:18:48.838" v="5557" actId="20577"/>
        <pc:sldMkLst>
          <pc:docMk/>
          <pc:sldMk cId="2160251455" sldId="673"/>
        </pc:sldMkLst>
        <pc:spChg chg="mod">
          <ac:chgData name="Diego Martínez Tello" userId="7b03039a-0a8d-4bf2-8e18-a1fa2cdaa630" providerId="ADAL" clId="{7FA7272E-26CB-4FC6-94B9-68AECD082165}" dt="2025-12-04T17:18:48.838" v="5557" actId="20577"/>
          <ac:spMkLst>
            <pc:docMk/>
            <pc:sldMk cId="2160251455" sldId="673"/>
            <ac:spMk id="3" creationId="{817CA313-B0F0-FFF9-8CA3-B440AB2FECB2}"/>
          </ac:spMkLst>
        </pc:spChg>
      </pc:sldChg>
      <pc:sldChg chg="addSp delSp modSp mod">
        <pc:chgData name="Diego Martínez Tello" userId="7b03039a-0a8d-4bf2-8e18-a1fa2cdaa630" providerId="ADAL" clId="{7FA7272E-26CB-4FC6-94B9-68AECD082165}" dt="2025-12-04T18:45:05.722" v="8690" actId="20577"/>
        <pc:sldMkLst>
          <pc:docMk/>
          <pc:sldMk cId="1240124063" sldId="689"/>
        </pc:sldMkLst>
        <pc:spChg chg="add mod">
          <ac:chgData name="Diego Martínez Tello" userId="7b03039a-0a8d-4bf2-8e18-a1fa2cdaa630" providerId="ADAL" clId="{7FA7272E-26CB-4FC6-94B9-68AECD082165}" dt="2025-12-04T18:34:06.275" v="8480" actId="1076"/>
          <ac:spMkLst>
            <pc:docMk/>
            <pc:sldMk cId="1240124063" sldId="689"/>
            <ac:spMk id="3" creationId="{206CD25B-0267-A2CB-F10E-4318171791FE}"/>
          </ac:spMkLst>
        </pc:spChg>
        <pc:spChg chg="add mod">
          <ac:chgData name="Diego Martínez Tello" userId="7b03039a-0a8d-4bf2-8e18-a1fa2cdaa630" providerId="ADAL" clId="{7FA7272E-26CB-4FC6-94B9-68AECD082165}" dt="2025-12-04T17:52:08.376" v="6935" actId="120"/>
          <ac:spMkLst>
            <pc:docMk/>
            <pc:sldMk cId="1240124063" sldId="689"/>
            <ac:spMk id="3" creationId="{FB75B5F1-9A61-1DB9-B83E-79382818D8A1}"/>
          </ac:spMkLst>
        </pc:spChg>
        <pc:spChg chg="add mod">
          <ac:chgData name="Diego Martínez Tello" userId="7b03039a-0a8d-4bf2-8e18-a1fa2cdaa630" providerId="ADAL" clId="{7FA7272E-26CB-4FC6-94B9-68AECD082165}" dt="2025-12-04T18:16:41.603" v="8091" actId="404"/>
          <ac:spMkLst>
            <pc:docMk/>
            <pc:sldMk cId="1240124063" sldId="689"/>
            <ac:spMk id="4" creationId="{760924E7-8BF0-E31C-825B-79126FF26E40}"/>
          </ac:spMkLst>
        </pc:spChg>
        <pc:spChg chg="del">
          <ac:chgData name="Diego Martínez Tello" userId="7b03039a-0a8d-4bf2-8e18-a1fa2cdaa630" providerId="ADAL" clId="{7FA7272E-26CB-4FC6-94B9-68AECD082165}" dt="2025-12-04T17:52:31.055" v="6960" actId="478"/>
          <ac:spMkLst>
            <pc:docMk/>
            <pc:sldMk cId="1240124063" sldId="689"/>
            <ac:spMk id="6" creationId="{BFE587D5-89CB-CDFA-F7F0-D80ABDE48550}"/>
          </ac:spMkLst>
        </pc:spChg>
        <pc:spChg chg="add del mod">
          <ac:chgData name="Diego Martínez Tello" userId="7b03039a-0a8d-4bf2-8e18-a1fa2cdaa630" providerId="ADAL" clId="{7FA7272E-26CB-4FC6-94B9-68AECD082165}" dt="2025-12-04T17:52:25.887" v="6959" actId="14100"/>
          <ac:spMkLst>
            <pc:docMk/>
            <pc:sldMk cId="1240124063" sldId="689"/>
            <ac:spMk id="7" creationId="{A81AFB62-43FE-4753-CA53-320C57831C13}"/>
          </ac:spMkLst>
        </pc:spChg>
        <pc:graphicFrameChg chg="mod modGraphic">
          <ac:chgData name="Diego Martínez Tello" userId="7b03039a-0a8d-4bf2-8e18-a1fa2cdaa630" providerId="ADAL" clId="{7FA7272E-26CB-4FC6-94B9-68AECD082165}" dt="2025-12-04T18:45:05.722" v="8690" actId="20577"/>
          <ac:graphicFrameMkLst>
            <pc:docMk/>
            <pc:sldMk cId="1240124063" sldId="689"/>
            <ac:graphicFrameMk id="5" creationId="{341357C3-C3CF-DFAD-C546-2AC84038B6A5}"/>
          </ac:graphicFrameMkLst>
        </pc:graphicFrameChg>
      </pc:sldChg>
      <pc:sldChg chg="del">
        <pc:chgData name="Diego Martínez Tello" userId="7b03039a-0a8d-4bf2-8e18-a1fa2cdaa630" providerId="ADAL" clId="{7FA7272E-26CB-4FC6-94B9-68AECD082165}" dt="2025-12-04T18:03:03.660" v="7287" actId="47"/>
        <pc:sldMkLst>
          <pc:docMk/>
          <pc:sldMk cId="2121597129" sldId="690"/>
        </pc:sldMkLst>
      </pc:sldChg>
      <pc:sldChg chg="addSp modSp mod">
        <pc:chgData name="Diego Martínez Tello" userId="7b03039a-0a8d-4bf2-8e18-a1fa2cdaa630" providerId="ADAL" clId="{7FA7272E-26CB-4FC6-94B9-68AECD082165}" dt="2025-12-04T17:50:26.701" v="6888"/>
        <pc:sldMkLst>
          <pc:docMk/>
          <pc:sldMk cId="2487858371" sldId="693"/>
        </pc:sldMkLst>
        <pc:spChg chg="add mod">
          <ac:chgData name="Diego Martínez Tello" userId="7b03039a-0a8d-4bf2-8e18-a1fa2cdaa630" providerId="ADAL" clId="{7FA7272E-26CB-4FC6-94B9-68AECD082165}" dt="2025-12-04T17:27:25.410" v="5934" actId="1076"/>
          <ac:spMkLst>
            <pc:docMk/>
            <pc:sldMk cId="2487858371" sldId="693"/>
            <ac:spMk id="2" creationId="{609626E4-0103-FDB0-4E7B-1900CBF0ABD2}"/>
          </ac:spMkLst>
        </pc:spChg>
        <pc:spChg chg="add mod">
          <ac:chgData name="Diego Martínez Tello" userId="7b03039a-0a8d-4bf2-8e18-a1fa2cdaa630" providerId="ADAL" clId="{7FA7272E-26CB-4FC6-94B9-68AECD082165}" dt="2025-12-04T17:39:38.172" v="6358" actId="113"/>
          <ac:spMkLst>
            <pc:docMk/>
            <pc:sldMk cId="2487858371" sldId="693"/>
            <ac:spMk id="5" creationId="{C7FCF8A8-3B6B-6E79-AA89-E8AB3A11218F}"/>
          </ac:spMkLst>
        </pc:spChg>
        <pc:spChg chg="mod">
          <ac:chgData name="Diego Martínez Tello" userId="7b03039a-0a8d-4bf2-8e18-a1fa2cdaa630" providerId="ADAL" clId="{7FA7272E-26CB-4FC6-94B9-68AECD082165}" dt="2025-12-04T17:24:17.552" v="5926" actId="20577"/>
          <ac:spMkLst>
            <pc:docMk/>
            <pc:sldMk cId="2487858371" sldId="693"/>
            <ac:spMk id="6" creationId="{011A2AF1-D44D-0237-FE64-2B325EB4A841}"/>
          </ac:spMkLst>
        </pc:spChg>
        <pc:spChg chg="add mod">
          <ac:chgData name="Diego Martínez Tello" userId="7b03039a-0a8d-4bf2-8e18-a1fa2cdaa630" providerId="ADAL" clId="{7FA7272E-26CB-4FC6-94B9-68AECD082165}" dt="2025-12-04T17:39:47.684" v="6360" actId="1076"/>
          <ac:spMkLst>
            <pc:docMk/>
            <pc:sldMk cId="2487858371" sldId="693"/>
            <ac:spMk id="7" creationId="{D0C7445E-991D-8C55-8420-549AF374E40E}"/>
          </ac:spMkLst>
        </pc:spChg>
        <pc:spChg chg="add mod">
          <ac:chgData name="Diego Martínez Tello" userId="7b03039a-0a8d-4bf2-8e18-a1fa2cdaa630" providerId="ADAL" clId="{7FA7272E-26CB-4FC6-94B9-68AECD082165}" dt="2025-12-04T17:42:47.056" v="6472" actId="20577"/>
          <ac:spMkLst>
            <pc:docMk/>
            <pc:sldMk cId="2487858371" sldId="693"/>
            <ac:spMk id="8" creationId="{94583A53-6B8D-BBEF-0719-169D76610178}"/>
          </ac:spMkLst>
        </pc:spChg>
        <pc:spChg chg="add mod">
          <ac:chgData name="Diego Martínez Tello" userId="7b03039a-0a8d-4bf2-8e18-a1fa2cdaa630" providerId="ADAL" clId="{7FA7272E-26CB-4FC6-94B9-68AECD082165}" dt="2025-12-04T17:42:59.020" v="6474" actId="1076"/>
          <ac:spMkLst>
            <pc:docMk/>
            <pc:sldMk cId="2487858371" sldId="693"/>
            <ac:spMk id="11" creationId="{E82737A9-B527-A95C-2F41-D3A32A5B685E}"/>
          </ac:spMkLst>
        </pc:spChg>
        <pc:spChg chg="add mod">
          <ac:chgData name="Diego Martínez Tello" userId="7b03039a-0a8d-4bf2-8e18-a1fa2cdaa630" providerId="ADAL" clId="{7FA7272E-26CB-4FC6-94B9-68AECD082165}" dt="2025-12-04T17:49:34.173" v="6881" actId="113"/>
          <ac:spMkLst>
            <pc:docMk/>
            <pc:sldMk cId="2487858371" sldId="693"/>
            <ac:spMk id="12" creationId="{3360650B-1436-3E4D-B7C3-7706C79F5636}"/>
          </ac:spMkLst>
        </pc:spChg>
        <pc:picChg chg="add mod">
          <ac:chgData name="Diego Martínez Tello" userId="7b03039a-0a8d-4bf2-8e18-a1fa2cdaa630" providerId="ADAL" clId="{7FA7272E-26CB-4FC6-94B9-68AECD082165}" dt="2025-12-04T17:27:49.915" v="5939"/>
          <ac:picMkLst>
            <pc:docMk/>
            <pc:sldMk cId="2487858371" sldId="693"/>
            <ac:picMk id="4" creationId="{3F286F04-EC2E-0BCB-2E82-5B4045F3C858}"/>
          </ac:picMkLst>
        </pc:picChg>
        <pc:picChg chg="add mod">
          <ac:chgData name="Diego Martínez Tello" userId="7b03039a-0a8d-4bf2-8e18-a1fa2cdaa630" providerId="ADAL" clId="{7FA7272E-26CB-4FC6-94B9-68AECD082165}" dt="2025-12-04T17:42:34.077" v="6469"/>
          <ac:picMkLst>
            <pc:docMk/>
            <pc:sldMk cId="2487858371" sldId="693"/>
            <ac:picMk id="10" creationId="{3B4CBCEA-5674-0D9B-5B93-77C4FBAAF232}"/>
          </ac:picMkLst>
        </pc:picChg>
        <pc:picChg chg="add mod">
          <ac:chgData name="Diego Martínez Tello" userId="7b03039a-0a8d-4bf2-8e18-a1fa2cdaa630" providerId="ADAL" clId="{7FA7272E-26CB-4FC6-94B9-68AECD082165}" dt="2025-12-04T17:50:26.701" v="6888"/>
          <ac:picMkLst>
            <pc:docMk/>
            <pc:sldMk cId="2487858371" sldId="693"/>
            <ac:picMk id="14" creationId="{3E90A7FD-B875-23C8-4936-1514B7C963BB}"/>
          </ac:picMkLst>
        </pc:picChg>
      </pc:sldChg>
      <pc:sldChg chg="modSp mod">
        <pc:chgData name="Diego Martínez Tello" userId="7b03039a-0a8d-4bf2-8e18-a1fa2cdaa630" providerId="ADAL" clId="{7FA7272E-26CB-4FC6-94B9-68AECD082165}" dt="2025-12-04T18:34:48.397" v="8606" actId="1076"/>
        <pc:sldMkLst>
          <pc:docMk/>
          <pc:sldMk cId="1934804415" sldId="694"/>
        </pc:sldMkLst>
        <pc:spChg chg="mod">
          <ac:chgData name="Diego Martínez Tello" userId="7b03039a-0a8d-4bf2-8e18-a1fa2cdaa630" providerId="ADAL" clId="{7FA7272E-26CB-4FC6-94B9-68AECD082165}" dt="2025-12-04T18:34:42.674" v="8605" actId="20577"/>
          <ac:spMkLst>
            <pc:docMk/>
            <pc:sldMk cId="1934804415" sldId="694"/>
            <ac:spMk id="9" creationId="{98B9FD36-C0CB-4D95-EA13-85CB65E8C0B2}"/>
          </ac:spMkLst>
        </pc:spChg>
        <pc:spChg chg="mod">
          <ac:chgData name="Diego Martínez Tello" userId="7b03039a-0a8d-4bf2-8e18-a1fa2cdaa630" providerId="ADAL" clId="{7FA7272E-26CB-4FC6-94B9-68AECD082165}" dt="2025-12-04T18:22:53.315" v="8331" actId="20577"/>
          <ac:spMkLst>
            <pc:docMk/>
            <pc:sldMk cId="1934804415" sldId="694"/>
            <ac:spMk id="25" creationId="{F45F2827-E00F-44E4-C547-111DEF2B6D53}"/>
          </ac:spMkLst>
        </pc:spChg>
        <pc:spChg chg="mod">
          <ac:chgData name="Diego Martínez Tello" userId="7b03039a-0a8d-4bf2-8e18-a1fa2cdaa630" providerId="ADAL" clId="{7FA7272E-26CB-4FC6-94B9-68AECD082165}" dt="2025-12-04T18:23:09.607" v="8333" actId="108"/>
          <ac:spMkLst>
            <pc:docMk/>
            <pc:sldMk cId="1934804415" sldId="694"/>
            <ac:spMk id="26" creationId="{3FE10702-DFCF-E903-29E3-4C3473E65957}"/>
          </ac:spMkLst>
        </pc:spChg>
        <pc:spChg chg="mod">
          <ac:chgData name="Diego Martínez Tello" userId="7b03039a-0a8d-4bf2-8e18-a1fa2cdaa630" providerId="ADAL" clId="{7FA7272E-26CB-4FC6-94B9-68AECD082165}" dt="2025-12-04T17:20:33.631" v="5718" actId="20577"/>
          <ac:spMkLst>
            <pc:docMk/>
            <pc:sldMk cId="1934804415" sldId="694"/>
            <ac:spMk id="27" creationId="{5F07AFBE-ECAC-0217-0343-75E0F73F297B}"/>
          </ac:spMkLst>
        </pc:spChg>
        <pc:picChg chg="mod">
          <ac:chgData name="Diego Martínez Tello" userId="7b03039a-0a8d-4bf2-8e18-a1fa2cdaa630" providerId="ADAL" clId="{7FA7272E-26CB-4FC6-94B9-68AECD082165}" dt="2025-12-04T18:34:48.397" v="8606" actId="1076"/>
          <ac:picMkLst>
            <pc:docMk/>
            <pc:sldMk cId="1934804415" sldId="694"/>
            <ac:picMk id="4" creationId="{610A197E-A8B0-00CA-6E39-DBD42AC3E6D6}"/>
          </ac:picMkLst>
        </pc:picChg>
      </pc:sldChg>
      <pc:sldChg chg="addSp modSp add mod">
        <pc:chgData name="Diego Martínez Tello" userId="7b03039a-0a8d-4bf2-8e18-a1fa2cdaa630" providerId="ADAL" clId="{7FA7272E-26CB-4FC6-94B9-68AECD082165}" dt="2025-12-04T18:25:18.058" v="8354" actId="20577"/>
        <pc:sldMkLst>
          <pc:docMk/>
          <pc:sldMk cId="102205308" sldId="695"/>
        </pc:sldMkLst>
        <pc:spChg chg="add mod">
          <ac:chgData name="Diego Martínez Tello" userId="7b03039a-0a8d-4bf2-8e18-a1fa2cdaa630" providerId="ADAL" clId="{7FA7272E-26CB-4FC6-94B9-68AECD082165}" dt="2025-12-04T18:16:45.680" v="8092"/>
          <ac:spMkLst>
            <pc:docMk/>
            <pc:sldMk cId="102205308" sldId="695"/>
            <ac:spMk id="3" creationId="{D39DFE9D-A431-35B1-087D-115CBC9708E9}"/>
          </ac:spMkLst>
        </pc:spChg>
        <pc:graphicFrameChg chg="mod modGraphic">
          <ac:chgData name="Diego Martínez Tello" userId="7b03039a-0a8d-4bf2-8e18-a1fa2cdaa630" providerId="ADAL" clId="{7FA7272E-26CB-4FC6-94B9-68AECD082165}" dt="2025-12-04T18:25:18.058" v="8354" actId="20577"/>
          <ac:graphicFrameMkLst>
            <pc:docMk/>
            <pc:sldMk cId="102205308" sldId="695"/>
            <ac:graphicFrameMk id="5" creationId="{9CA87ED3-A040-5DD9-A47F-2C337677BC36}"/>
          </ac:graphicFrameMkLst>
        </pc:graphicFrameChg>
      </pc:sldChg>
      <pc:sldChg chg="modSp add del mod">
        <pc:chgData name="Diego Martínez Tello" userId="7b03039a-0a8d-4bf2-8e18-a1fa2cdaa630" providerId="ADAL" clId="{7FA7272E-26CB-4FC6-94B9-68AECD082165}" dt="2025-12-04T18:03:19.034" v="7293" actId="47"/>
        <pc:sldMkLst>
          <pc:docMk/>
          <pc:sldMk cId="288265059" sldId="695"/>
        </pc:sldMkLst>
        <pc:graphicFrameChg chg="modGraphic">
          <ac:chgData name="Diego Martínez Tello" userId="7b03039a-0a8d-4bf2-8e18-a1fa2cdaa630" providerId="ADAL" clId="{7FA7272E-26CB-4FC6-94B9-68AECD082165}" dt="2025-12-04T18:03:15.810" v="7292" actId="120"/>
          <ac:graphicFrameMkLst>
            <pc:docMk/>
            <pc:sldMk cId="288265059" sldId="695"/>
            <ac:graphicFrameMk id="5" creationId="{734AAD0F-9E9A-F8F9-8EA1-673BC6CF9506}"/>
          </ac:graphicFrameMkLst>
        </pc:graphicFrameChg>
      </pc:sldChg>
      <pc:sldChg chg="addSp modSp add mod">
        <pc:chgData name="Diego Martínez Tello" userId="7b03039a-0a8d-4bf2-8e18-a1fa2cdaa630" providerId="ADAL" clId="{7FA7272E-26CB-4FC6-94B9-68AECD082165}" dt="2025-12-04T18:44:40.032" v="8642" actId="20577"/>
        <pc:sldMkLst>
          <pc:docMk/>
          <pc:sldMk cId="2808329131" sldId="696"/>
        </pc:sldMkLst>
        <pc:spChg chg="add mod">
          <ac:chgData name="Diego Martínez Tello" userId="7b03039a-0a8d-4bf2-8e18-a1fa2cdaa630" providerId="ADAL" clId="{7FA7272E-26CB-4FC6-94B9-68AECD082165}" dt="2025-12-04T18:16:47.564" v="8093"/>
          <ac:spMkLst>
            <pc:docMk/>
            <pc:sldMk cId="2808329131" sldId="696"/>
            <ac:spMk id="3" creationId="{BE8A3229-8BDF-CC87-C626-822432A50F4B}"/>
          </ac:spMkLst>
        </pc:spChg>
        <pc:graphicFrameChg chg="mod modGraphic">
          <ac:chgData name="Diego Martínez Tello" userId="7b03039a-0a8d-4bf2-8e18-a1fa2cdaa630" providerId="ADAL" clId="{7FA7272E-26CB-4FC6-94B9-68AECD082165}" dt="2025-12-04T18:44:40.032" v="8642" actId="20577"/>
          <ac:graphicFrameMkLst>
            <pc:docMk/>
            <pc:sldMk cId="2808329131" sldId="696"/>
            <ac:graphicFrameMk id="5" creationId="{3E961362-944D-0836-A8DA-8EA2BB96D554}"/>
          </ac:graphicFrameMkLst>
        </pc:graphicFrameChg>
      </pc:sldChg>
      <pc:sldChg chg="addSp modSp add mod">
        <pc:chgData name="Diego Martínez Tello" userId="7b03039a-0a8d-4bf2-8e18-a1fa2cdaa630" providerId="ADAL" clId="{7FA7272E-26CB-4FC6-94B9-68AECD082165}" dt="2025-12-04T18:26:34.102" v="8410" actId="113"/>
        <pc:sldMkLst>
          <pc:docMk/>
          <pc:sldMk cId="759000432" sldId="697"/>
        </pc:sldMkLst>
        <pc:spChg chg="add mod">
          <ac:chgData name="Diego Martínez Tello" userId="7b03039a-0a8d-4bf2-8e18-a1fa2cdaa630" providerId="ADAL" clId="{7FA7272E-26CB-4FC6-94B9-68AECD082165}" dt="2025-12-04T18:16:49.317" v="8094"/>
          <ac:spMkLst>
            <pc:docMk/>
            <pc:sldMk cId="759000432" sldId="697"/>
            <ac:spMk id="3" creationId="{2A32419A-E284-C7E9-CA1F-349047BAFF9F}"/>
          </ac:spMkLst>
        </pc:spChg>
        <pc:graphicFrameChg chg="mod modGraphic">
          <ac:chgData name="Diego Martínez Tello" userId="7b03039a-0a8d-4bf2-8e18-a1fa2cdaa630" providerId="ADAL" clId="{7FA7272E-26CB-4FC6-94B9-68AECD082165}" dt="2025-12-04T18:26:34.102" v="8410" actId="113"/>
          <ac:graphicFrameMkLst>
            <pc:docMk/>
            <pc:sldMk cId="759000432" sldId="697"/>
            <ac:graphicFrameMk id="5" creationId="{D86283D1-132E-C5D2-90FB-B568C6B51C4F}"/>
          </ac:graphicFrameMkLst>
        </pc:graphicFrameChg>
      </pc:sldChg>
    </pc:docChg>
  </pc:docChgLst>
  <pc:docChgLst>
    <pc:chgData name="Javier Angulo Lavin" userId="d44a072f-4247-4607-a9e2-b683c967757b" providerId="ADAL" clId="{FAA856CC-F910-4675-9175-8FCF8D61B968}"/>
    <pc:docChg chg="undo custSel addSld delSld modSld sldOrd modMainMaster delSection modSection">
      <pc:chgData name="Javier Angulo Lavin" userId="d44a072f-4247-4607-a9e2-b683c967757b" providerId="ADAL" clId="{FAA856CC-F910-4675-9175-8FCF8D61B968}" dt="2025-12-04T15:43:13.694" v="783" actId="20577"/>
      <pc:docMkLst>
        <pc:docMk/>
      </pc:docMkLst>
      <pc:sldChg chg="modSp mod">
        <pc:chgData name="Javier Angulo Lavin" userId="d44a072f-4247-4607-a9e2-b683c967757b" providerId="ADAL" clId="{FAA856CC-F910-4675-9175-8FCF8D61B968}" dt="2025-12-03T17:06:50.708" v="252" actId="20577"/>
        <pc:sldMkLst>
          <pc:docMk/>
          <pc:sldMk cId="3760199455" sldId="293"/>
        </pc:sldMkLst>
        <pc:spChg chg="mod">
          <ac:chgData name="Javier Angulo Lavin" userId="d44a072f-4247-4607-a9e2-b683c967757b" providerId="ADAL" clId="{FAA856CC-F910-4675-9175-8FCF8D61B968}" dt="2025-12-03T17:06:19.059" v="223" actId="20577"/>
          <ac:spMkLst>
            <pc:docMk/>
            <pc:sldMk cId="3760199455" sldId="293"/>
            <ac:spMk id="2" creationId="{CF949DBD-1684-71DE-63A6-8A6E10F4DB49}"/>
          </ac:spMkLst>
        </pc:spChg>
        <pc:spChg chg="mod">
          <ac:chgData name="Javier Angulo Lavin" userId="d44a072f-4247-4607-a9e2-b683c967757b" providerId="ADAL" clId="{FAA856CC-F910-4675-9175-8FCF8D61B968}" dt="2025-12-03T17:06:50.708" v="252" actId="20577"/>
          <ac:spMkLst>
            <pc:docMk/>
            <pc:sldMk cId="3760199455" sldId="293"/>
            <ac:spMk id="6" creationId="{37FE3468-A5D3-453F-C2FE-E8AD1EAFDFA5}"/>
          </ac:spMkLst>
        </pc:spChg>
      </pc:sldChg>
      <pc:sldChg chg="addSp delSp modSp mod">
        <pc:chgData name="Javier Angulo Lavin" userId="d44a072f-4247-4607-a9e2-b683c967757b" providerId="ADAL" clId="{FAA856CC-F910-4675-9175-8FCF8D61B968}" dt="2025-12-04T15:41:21.635" v="700" actId="20577"/>
        <pc:sldMkLst>
          <pc:docMk/>
          <pc:sldMk cId="4018857311" sldId="295"/>
        </pc:sldMkLst>
        <pc:spChg chg="mod">
          <ac:chgData name="Javier Angulo Lavin" userId="d44a072f-4247-4607-a9e2-b683c967757b" providerId="ADAL" clId="{FAA856CC-F910-4675-9175-8FCF8D61B968}" dt="2025-12-03T17:08:12.144" v="319" actId="1035"/>
          <ac:spMkLst>
            <pc:docMk/>
            <pc:sldMk cId="4018857311" sldId="295"/>
            <ac:spMk id="3" creationId="{AB665F93-9EE9-935D-D723-0F4B36C2CBC1}"/>
          </ac:spMkLst>
        </pc:spChg>
        <pc:spChg chg="mod">
          <ac:chgData name="Javier Angulo Lavin" userId="d44a072f-4247-4607-a9e2-b683c967757b" providerId="ADAL" clId="{FAA856CC-F910-4675-9175-8FCF8D61B968}" dt="2025-12-04T15:41:21.635" v="700" actId="20577"/>
          <ac:spMkLst>
            <pc:docMk/>
            <pc:sldMk cId="4018857311" sldId="295"/>
            <ac:spMk id="4" creationId="{7BD603C9-66EC-FA25-422C-2742A1A83F4D}"/>
          </ac:spMkLst>
        </pc:spChg>
        <pc:spChg chg="mod">
          <ac:chgData name="Javier Angulo Lavin" userId="d44a072f-4247-4607-a9e2-b683c967757b" providerId="ADAL" clId="{FAA856CC-F910-4675-9175-8FCF8D61B968}" dt="2025-12-03T17:08:12.144" v="319" actId="1035"/>
          <ac:spMkLst>
            <pc:docMk/>
            <pc:sldMk cId="4018857311" sldId="295"/>
            <ac:spMk id="5" creationId="{F2F8D4CA-16CD-40F3-DF17-BA23ABF1E12A}"/>
          </ac:spMkLst>
        </pc:spChg>
        <pc:spChg chg="del">
          <ac:chgData name="Javier Angulo Lavin" userId="d44a072f-4247-4607-a9e2-b683c967757b" providerId="ADAL" clId="{FAA856CC-F910-4675-9175-8FCF8D61B968}" dt="2025-12-03T16:59:36.665" v="3" actId="478"/>
          <ac:spMkLst>
            <pc:docMk/>
            <pc:sldMk cId="4018857311" sldId="295"/>
            <ac:spMk id="6" creationId="{05D24900-CF8A-E0EC-3F9B-B3DD2012A770}"/>
          </ac:spMkLst>
        </pc:spChg>
        <pc:spChg chg="del">
          <ac:chgData name="Javier Angulo Lavin" userId="d44a072f-4247-4607-a9e2-b683c967757b" providerId="ADAL" clId="{FAA856CC-F910-4675-9175-8FCF8D61B968}" dt="2025-12-03T16:59:33.285" v="1" actId="478"/>
          <ac:spMkLst>
            <pc:docMk/>
            <pc:sldMk cId="4018857311" sldId="295"/>
            <ac:spMk id="7" creationId="{636CEB49-827D-6962-E881-1123742F51D2}"/>
          </ac:spMkLst>
        </pc:spChg>
        <pc:spChg chg="del">
          <ac:chgData name="Javier Angulo Lavin" userId="d44a072f-4247-4607-a9e2-b683c967757b" providerId="ADAL" clId="{FAA856CC-F910-4675-9175-8FCF8D61B968}" dt="2025-12-03T16:59:34.545" v="2" actId="478"/>
          <ac:spMkLst>
            <pc:docMk/>
            <pc:sldMk cId="4018857311" sldId="295"/>
            <ac:spMk id="8" creationId="{2EBBDA61-E45A-6B72-34D9-0E26D52A0716}"/>
          </ac:spMkLst>
        </pc:spChg>
        <pc:spChg chg="del">
          <ac:chgData name="Javier Angulo Lavin" userId="d44a072f-4247-4607-a9e2-b683c967757b" providerId="ADAL" clId="{FAA856CC-F910-4675-9175-8FCF8D61B968}" dt="2025-12-03T16:59:31.675" v="0" actId="478"/>
          <ac:spMkLst>
            <pc:docMk/>
            <pc:sldMk cId="4018857311" sldId="295"/>
            <ac:spMk id="9" creationId="{7CCB76AC-92C5-5840-E25E-2343D0767213}"/>
          </ac:spMkLst>
        </pc:spChg>
        <pc:spChg chg="add del mod">
          <ac:chgData name="Javier Angulo Lavin" userId="d44a072f-4247-4607-a9e2-b683c967757b" providerId="ADAL" clId="{FAA856CC-F910-4675-9175-8FCF8D61B968}" dt="2025-12-03T16:59:38.405" v="4" actId="478"/>
          <ac:spMkLst>
            <pc:docMk/>
            <pc:sldMk cId="4018857311" sldId="295"/>
            <ac:spMk id="11" creationId="{7193A9D9-A1A3-2789-EDEC-92C4C996656F}"/>
          </ac:spMkLst>
        </pc:spChg>
      </pc:sldChg>
      <pc:sldChg chg="addSp delSp modSp mod">
        <pc:chgData name="Javier Angulo Lavin" userId="d44a072f-4247-4607-a9e2-b683c967757b" providerId="ADAL" clId="{FAA856CC-F910-4675-9175-8FCF8D61B968}" dt="2025-12-04T15:41:13.165" v="699" actId="1036"/>
        <pc:sldMkLst>
          <pc:docMk/>
          <pc:sldMk cId="2409923868" sldId="322"/>
        </pc:sldMkLst>
        <pc:spChg chg="del mod">
          <ac:chgData name="Javier Angulo Lavin" userId="d44a072f-4247-4607-a9e2-b683c967757b" providerId="ADAL" clId="{FAA856CC-F910-4675-9175-8FCF8D61B968}" dt="2025-12-04T15:40:43.278" v="667" actId="478"/>
          <ac:spMkLst>
            <pc:docMk/>
            <pc:sldMk cId="2409923868" sldId="322"/>
            <ac:spMk id="4" creationId="{D837A26F-9915-C07A-8D52-222EA44940F6}"/>
          </ac:spMkLst>
        </pc:spChg>
        <pc:spChg chg="add del mod">
          <ac:chgData name="Javier Angulo Lavin" userId="d44a072f-4247-4607-a9e2-b683c967757b" providerId="ADAL" clId="{FAA856CC-F910-4675-9175-8FCF8D61B968}" dt="2025-12-04T15:40:47.915" v="670" actId="478"/>
          <ac:spMkLst>
            <pc:docMk/>
            <pc:sldMk cId="2409923868" sldId="322"/>
            <ac:spMk id="6" creationId="{465A7236-AEE6-C0E9-C43E-9BAF6EDE6700}"/>
          </ac:spMkLst>
        </pc:spChg>
        <pc:spChg chg="add del mod">
          <ac:chgData name="Javier Angulo Lavin" userId="d44a072f-4247-4607-a9e2-b683c967757b" providerId="ADAL" clId="{FAA856CC-F910-4675-9175-8FCF8D61B968}" dt="2025-12-04T15:40:46.161" v="669" actId="478"/>
          <ac:spMkLst>
            <pc:docMk/>
            <pc:sldMk cId="2409923868" sldId="322"/>
            <ac:spMk id="7" creationId="{6DDF0F20-A190-074E-E02A-19B6B1FDCAB3}"/>
          </ac:spMkLst>
        </pc:spChg>
        <pc:spChg chg="add mod">
          <ac:chgData name="Javier Angulo Lavin" userId="d44a072f-4247-4607-a9e2-b683c967757b" providerId="ADAL" clId="{FAA856CC-F910-4675-9175-8FCF8D61B968}" dt="2025-12-04T15:41:13.165" v="699" actId="1036"/>
          <ac:spMkLst>
            <pc:docMk/>
            <pc:sldMk cId="2409923868" sldId="322"/>
            <ac:spMk id="8" creationId="{8863CFB3-3777-7F7B-C3B2-9CF0275B5398}"/>
          </ac:spMkLst>
        </pc:spChg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084286279" sldId="323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84680950" sldId="324"/>
        </pc:sldMkLst>
      </pc:sldChg>
      <pc:sldChg chg="del">
        <pc:chgData name="Javier Angulo Lavin" userId="d44a072f-4247-4607-a9e2-b683c967757b" providerId="ADAL" clId="{FAA856CC-F910-4675-9175-8FCF8D61B968}" dt="2025-12-03T17:04:32.055" v="134" actId="47"/>
        <pc:sldMkLst>
          <pc:docMk/>
          <pc:sldMk cId="1314847846" sldId="325"/>
        </pc:sldMkLst>
      </pc:sldChg>
      <pc:sldChg chg="del">
        <pc:chgData name="Javier Angulo Lavin" userId="d44a072f-4247-4607-a9e2-b683c967757b" providerId="ADAL" clId="{FAA856CC-F910-4675-9175-8FCF8D61B968}" dt="2025-12-03T17:13:40.240" v="368" actId="47"/>
        <pc:sldMkLst>
          <pc:docMk/>
          <pc:sldMk cId="237690043" sldId="326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218939367" sldId="32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568666746" sldId="329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603960400" sldId="332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483651629" sldId="335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976164758" sldId="336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919559538" sldId="337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014875691" sldId="33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194035033" sldId="341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364538529" sldId="342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263586039" sldId="354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281130672" sldId="355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549686779" sldId="361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959621999" sldId="508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39603156" sldId="509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627992810" sldId="511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794811398" sldId="514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067062678" sldId="515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3047594563" sldId="522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2370119950" sldId="523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2058286417" sldId="524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4013374452" sldId="525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2453141463" sldId="526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765336362" sldId="52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156136798" sldId="52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034020814" sldId="531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266265150" sldId="533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673257879" sldId="534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703874858" sldId="535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52370606" sldId="536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937500258" sldId="537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956227927" sldId="538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204755037" sldId="540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118397026" sldId="541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898930996" sldId="542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514784824" sldId="544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260742516" sldId="565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3081132878" sldId="566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75488845" sldId="56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477259444" sldId="56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742416353" sldId="574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758721794" sldId="575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868001817" sldId="576"/>
        </pc:sldMkLst>
      </pc:sldChg>
      <pc:sldChg chg="add del">
        <pc:chgData name="Javier Angulo Lavin" userId="d44a072f-4247-4607-a9e2-b683c967757b" providerId="ADAL" clId="{FAA856CC-F910-4675-9175-8FCF8D61B968}" dt="2025-12-03T17:09:45.210" v="320"/>
        <pc:sldMkLst>
          <pc:docMk/>
          <pc:sldMk cId="1334208846" sldId="57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739194881" sldId="578"/>
        </pc:sldMkLst>
      </pc:sldChg>
      <pc:sldChg chg="modSp del mod">
        <pc:chgData name="Javier Angulo Lavin" userId="d44a072f-4247-4607-a9e2-b683c967757b" providerId="ADAL" clId="{FAA856CC-F910-4675-9175-8FCF8D61B968}" dt="2025-12-04T15:34:18.324" v="591" actId="208"/>
        <pc:sldMkLst>
          <pc:docMk/>
          <pc:sldMk cId="3246263408" sldId="579"/>
        </pc:sldMkLst>
        <pc:picChg chg="mod">
          <ac:chgData name="Javier Angulo Lavin" userId="d44a072f-4247-4607-a9e2-b683c967757b" providerId="ADAL" clId="{FAA856CC-F910-4675-9175-8FCF8D61B968}" dt="2025-12-04T15:34:18.324" v="591" actId="208"/>
          <ac:picMkLst>
            <pc:docMk/>
            <pc:sldMk cId="3246263408" sldId="579"/>
            <ac:picMk id="17" creationId="{B386DCEB-DF6A-9E57-0E91-9D66DF68E4A8}"/>
          </ac:picMkLst>
        </pc:picChg>
        <pc:picChg chg="mod">
          <ac:chgData name="Javier Angulo Lavin" userId="d44a072f-4247-4607-a9e2-b683c967757b" providerId="ADAL" clId="{FAA856CC-F910-4675-9175-8FCF8D61B968}" dt="2025-12-04T15:34:16.085" v="590" actId="208"/>
          <ac:picMkLst>
            <pc:docMk/>
            <pc:sldMk cId="3246263408" sldId="579"/>
            <ac:picMk id="18" creationId="{6DD4BDAC-3540-F498-3BE0-5757E1040418}"/>
          </ac:picMkLst>
        </pc:picChg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511415737" sldId="580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771224669" sldId="584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4122113302" sldId="586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57829366" sldId="587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642896267" sldId="588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4191607459" sldId="589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565760164" sldId="590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565438372" sldId="591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60594015" sldId="592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414693990" sldId="593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849275926" sldId="594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67681923" sldId="595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682645814" sldId="596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297661364" sldId="59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798463208" sldId="598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499149514" sldId="599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758932358" sldId="603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488764540" sldId="605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894060068" sldId="606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980785732" sldId="60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979943480" sldId="60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197985964" sldId="61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5731662" sldId="619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967083686" sldId="622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975906933" sldId="624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063981837" sldId="626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756496611" sldId="63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120766956" sldId="639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648381863" sldId="640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062725522" sldId="641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388832320" sldId="642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719053124" sldId="646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1980771493" sldId="647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952308197" sldId="648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197795460" sldId="649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533752411" sldId="650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1022846935" sldId="651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3414237954" sldId="652"/>
        </pc:sldMkLst>
      </pc:sldChg>
      <pc:sldChg chg="addSp modSp mod">
        <pc:chgData name="Javier Angulo Lavin" userId="d44a072f-4247-4607-a9e2-b683c967757b" providerId="ADAL" clId="{FAA856CC-F910-4675-9175-8FCF8D61B968}" dt="2025-12-03T17:10:36.811" v="321"/>
        <pc:sldMkLst>
          <pc:docMk/>
          <pc:sldMk cId="3825253002" sldId="668"/>
        </pc:sldMkLst>
        <pc:spChg chg="mod">
          <ac:chgData name="Javier Angulo Lavin" userId="d44a072f-4247-4607-a9e2-b683c967757b" providerId="ADAL" clId="{FAA856CC-F910-4675-9175-8FCF8D61B968}" dt="2025-12-03T17:04:39.475" v="136" actId="20577"/>
          <ac:spMkLst>
            <pc:docMk/>
            <pc:sldMk cId="3825253002" sldId="668"/>
            <ac:spMk id="3" creationId="{5C38D0CB-94EE-125C-B924-B19727750EF4}"/>
          </ac:spMkLst>
        </pc:spChg>
        <pc:spChg chg="mod">
          <ac:chgData name="Javier Angulo Lavin" userId="d44a072f-4247-4607-a9e2-b683c967757b" providerId="ADAL" clId="{FAA856CC-F910-4675-9175-8FCF8D61B968}" dt="2025-12-03T17:05:24.715" v="180" actId="14100"/>
          <ac:spMkLst>
            <pc:docMk/>
            <pc:sldMk cId="3825253002" sldId="668"/>
            <ac:spMk id="4" creationId="{B208A1B1-8658-6A10-4AD2-4F22935221D8}"/>
          </ac:spMkLst>
        </pc:spChg>
        <pc:graphicFrameChg chg="add mod">
          <ac:chgData name="Javier Angulo Lavin" userId="d44a072f-4247-4607-a9e2-b683c967757b" providerId="ADAL" clId="{FAA856CC-F910-4675-9175-8FCF8D61B968}" dt="2025-12-03T17:10:36.811" v="321"/>
          <ac:graphicFrameMkLst>
            <pc:docMk/>
            <pc:sldMk cId="3825253002" sldId="668"/>
            <ac:graphicFrameMk id="5" creationId="{0FB4355D-6A22-6F8A-47B7-1CB4E32542DF}"/>
          </ac:graphicFrameMkLst>
        </pc:graphicFrameChg>
      </pc:sldChg>
      <pc:sldChg chg="del">
        <pc:chgData name="Javier Angulo Lavin" userId="d44a072f-4247-4607-a9e2-b683c967757b" providerId="ADAL" clId="{FAA856CC-F910-4675-9175-8FCF8D61B968}" dt="2025-12-03T17:13:33.964" v="366" actId="47"/>
        <pc:sldMkLst>
          <pc:docMk/>
          <pc:sldMk cId="4044347866" sldId="669"/>
        </pc:sldMkLst>
      </pc:sldChg>
      <pc:sldChg chg="del">
        <pc:chgData name="Javier Angulo Lavin" userId="d44a072f-4247-4607-a9e2-b683c967757b" providerId="ADAL" clId="{FAA856CC-F910-4675-9175-8FCF8D61B968}" dt="2025-12-03T17:13:38.695" v="367" actId="47"/>
        <pc:sldMkLst>
          <pc:docMk/>
          <pc:sldMk cId="3110114096" sldId="670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945341572" sldId="671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160251455" sldId="673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2312128445" sldId="674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2230560257" sldId="675"/>
        </pc:sldMkLst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069219986" sldId="676"/>
        </pc:sldMkLst>
      </pc:sldChg>
      <pc:sldChg chg="del">
        <pc:chgData name="Javier Angulo Lavin" userId="d44a072f-4247-4607-a9e2-b683c967757b" providerId="ADAL" clId="{FAA856CC-F910-4675-9175-8FCF8D61B968}" dt="2025-12-03T17:03:59.261" v="129" actId="47"/>
        <pc:sldMkLst>
          <pc:docMk/>
          <pc:sldMk cId="444431493" sldId="677"/>
        </pc:sldMkLst>
      </pc:sldChg>
      <pc:sldChg chg="del">
        <pc:chgData name="Javier Angulo Lavin" userId="d44a072f-4247-4607-a9e2-b683c967757b" providerId="ADAL" clId="{FAA856CC-F910-4675-9175-8FCF8D61B968}" dt="2025-12-03T17:13:33.964" v="366" actId="47"/>
        <pc:sldMkLst>
          <pc:docMk/>
          <pc:sldMk cId="3253583584" sldId="678"/>
        </pc:sldMkLst>
      </pc:sldChg>
      <pc:sldChg chg="del">
        <pc:chgData name="Javier Angulo Lavin" userId="d44a072f-4247-4607-a9e2-b683c967757b" providerId="ADAL" clId="{FAA856CC-F910-4675-9175-8FCF8D61B968}" dt="2025-12-03T17:13:33.964" v="366" actId="47"/>
        <pc:sldMkLst>
          <pc:docMk/>
          <pc:sldMk cId="3868603727" sldId="679"/>
        </pc:sldMkLst>
      </pc:sldChg>
      <pc:sldChg chg="del">
        <pc:chgData name="Javier Angulo Lavin" userId="d44a072f-4247-4607-a9e2-b683c967757b" providerId="ADAL" clId="{FAA856CC-F910-4675-9175-8FCF8D61B968}" dt="2025-12-03T17:13:33.964" v="366" actId="47"/>
        <pc:sldMkLst>
          <pc:docMk/>
          <pc:sldMk cId="2904608898" sldId="687"/>
        </pc:sldMkLst>
      </pc:sldChg>
      <pc:sldChg chg="addSp delSp modSp new mod ord">
        <pc:chgData name="Javier Angulo Lavin" userId="d44a072f-4247-4607-a9e2-b683c967757b" providerId="ADAL" clId="{FAA856CC-F910-4675-9175-8FCF8D61B968}" dt="2025-12-03T17:15:59.506" v="389" actId="14734"/>
        <pc:sldMkLst>
          <pc:docMk/>
          <pc:sldMk cId="1240124063" sldId="689"/>
        </pc:sldMkLst>
        <pc:spChg chg="del">
          <ac:chgData name="Javier Angulo Lavin" userId="d44a072f-4247-4607-a9e2-b683c967757b" providerId="ADAL" clId="{FAA856CC-F910-4675-9175-8FCF8D61B968}" dt="2025-12-03T17:11:03.796" v="326" actId="478"/>
          <ac:spMkLst>
            <pc:docMk/>
            <pc:sldMk cId="1240124063" sldId="689"/>
            <ac:spMk id="3" creationId="{F881B8D3-4BFF-3C17-E7D5-F17835A4A7D6}"/>
          </ac:spMkLst>
        </pc:spChg>
        <pc:spChg chg="del">
          <ac:chgData name="Javier Angulo Lavin" userId="d44a072f-4247-4607-a9e2-b683c967757b" providerId="ADAL" clId="{FAA856CC-F910-4675-9175-8FCF8D61B968}" dt="2025-12-03T17:11:02.057" v="325" actId="478"/>
          <ac:spMkLst>
            <pc:docMk/>
            <pc:sldMk cId="1240124063" sldId="689"/>
            <ac:spMk id="4" creationId="{85184340-487C-2EA6-65A9-604F5FB05451}"/>
          </ac:spMkLst>
        </pc:spChg>
        <pc:spChg chg="add mod">
          <ac:chgData name="Javier Angulo Lavin" userId="d44a072f-4247-4607-a9e2-b683c967757b" providerId="ADAL" clId="{FAA856CC-F910-4675-9175-8FCF8D61B968}" dt="2025-12-03T17:14:01.009" v="376" actId="20577"/>
          <ac:spMkLst>
            <pc:docMk/>
            <pc:sldMk cId="1240124063" sldId="689"/>
            <ac:spMk id="6" creationId="{BFE587D5-89CB-CDFA-F7F0-D80ABDE48550}"/>
          </ac:spMkLst>
        </pc:spChg>
        <pc:spChg chg="add mod">
          <ac:chgData name="Javier Angulo Lavin" userId="d44a072f-4247-4607-a9e2-b683c967757b" providerId="ADAL" clId="{FAA856CC-F910-4675-9175-8FCF8D61B968}" dt="2025-12-03T17:13:19.924" v="365" actId="207"/>
          <ac:spMkLst>
            <pc:docMk/>
            <pc:sldMk cId="1240124063" sldId="689"/>
            <ac:spMk id="7" creationId="{A81AFB62-43FE-4753-CA53-320C57831C13}"/>
          </ac:spMkLst>
        </pc:spChg>
        <pc:graphicFrameChg chg="add mod modGraphic">
          <ac:chgData name="Javier Angulo Lavin" userId="d44a072f-4247-4607-a9e2-b683c967757b" providerId="ADAL" clId="{FAA856CC-F910-4675-9175-8FCF8D61B968}" dt="2025-12-03T17:15:59.506" v="389" actId="14734"/>
          <ac:graphicFrameMkLst>
            <pc:docMk/>
            <pc:sldMk cId="1240124063" sldId="689"/>
            <ac:graphicFrameMk id="5" creationId="{341357C3-C3CF-DFAD-C546-2AC84038B6A5}"/>
          </ac:graphicFrameMkLst>
        </pc:graphicFrameChg>
      </pc:sldChg>
      <pc:sldChg chg="del">
        <pc:chgData name="Javier Angulo Lavin" userId="d44a072f-4247-4607-a9e2-b683c967757b" providerId="ADAL" clId="{FAA856CC-F910-4675-9175-8FCF8D61B968}" dt="2025-12-03T17:04:18.415" v="131" actId="47"/>
        <pc:sldMkLst>
          <pc:docMk/>
          <pc:sldMk cId="3240457505" sldId="689"/>
        </pc:sldMkLst>
      </pc:sldChg>
      <pc:sldChg chg="modSp add del mod">
        <pc:chgData name="Javier Angulo Lavin" userId="d44a072f-4247-4607-a9e2-b683c967757b" providerId="ADAL" clId="{FAA856CC-F910-4675-9175-8FCF8D61B968}" dt="2025-12-03T17:16:34.687" v="390" actId="47"/>
        <pc:sldMkLst>
          <pc:docMk/>
          <pc:sldMk cId="445230799" sldId="690"/>
        </pc:sldMkLst>
        <pc:spChg chg="mod">
          <ac:chgData name="Javier Angulo Lavin" userId="d44a072f-4247-4607-a9e2-b683c967757b" providerId="ADAL" clId="{FAA856CC-F910-4675-9175-8FCF8D61B968}" dt="2025-12-03T17:13:54.953" v="374" actId="20577"/>
          <ac:spMkLst>
            <pc:docMk/>
            <pc:sldMk cId="445230799" sldId="690"/>
            <ac:spMk id="6" creationId="{7A9B1FEC-6853-7CB8-9ADA-81A4750F090C}"/>
          </ac:spMkLst>
        </pc:spChg>
        <pc:graphicFrameChg chg="modGraphic">
          <ac:chgData name="Javier Angulo Lavin" userId="d44a072f-4247-4607-a9e2-b683c967757b" providerId="ADAL" clId="{FAA856CC-F910-4675-9175-8FCF8D61B968}" dt="2025-12-03T17:14:15.030" v="382" actId="20577"/>
          <ac:graphicFrameMkLst>
            <pc:docMk/>
            <pc:sldMk cId="445230799" sldId="690"/>
            <ac:graphicFrameMk id="5" creationId="{17A9E865-51EC-8EE8-4938-BA2DD1C74886}"/>
          </ac:graphicFrameMkLst>
        </pc:graphicFrameChg>
      </pc:sldChg>
      <pc:sldChg chg="modSp add mod">
        <pc:chgData name="Javier Angulo Lavin" userId="d44a072f-4247-4607-a9e2-b683c967757b" providerId="ADAL" clId="{FAA856CC-F910-4675-9175-8FCF8D61B968}" dt="2025-12-03T17:16:53.617" v="399" actId="20577"/>
        <pc:sldMkLst>
          <pc:docMk/>
          <pc:sldMk cId="2121597129" sldId="690"/>
        </pc:sldMkLst>
        <pc:graphicFrameChg chg="modGraphic">
          <ac:chgData name="Javier Angulo Lavin" userId="d44a072f-4247-4607-a9e2-b683c967757b" providerId="ADAL" clId="{FAA856CC-F910-4675-9175-8FCF8D61B968}" dt="2025-12-03T17:16:53.617" v="399" actId="20577"/>
          <ac:graphicFrameMkLst>
            <pc:docMk/>
            <pc:sldMk cId="2121597129" sldId="690"/>
            <ac:graphicFrameMk id="5" creationId="{1FD1BBC9-E40D-6284-47A8-CF13052C72A5}"/>
          </ac:graphicFrameMkLst>
        </pc:graphicFrameChg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2193805393" sldId="690"/>
        </pc:sldMkLst>
      </pc:sldChg>
      <pc:sldChg chg="del">
        <pc:chgData name="Javier Angulo Lavin" userId="d44a072f-4247-4607-a9e2-b683c967757b" providerId="ADAL" clId="{FAA856CC-F910-4675-9175-8FCF8D61B968}" dt="2025-12-03T17:03:39.529" v="128" actId="47"/>
        <pc:sldMkLst>
          <pc:docMk/>
          <pc:sldMk cId="1973217814" sldId="691"/>
        </pc:sldMkLst>
      </pc:sldChg>
      <pc:sldChg chg="modSp mod">
        <pc:chgData name="Javier Angulo Lavin" userId="d44a072f-4247-4607-a9e2-b683c967757b" providerId="ADAL" clId="{FAA856CC-F910-4675-9175-8FCF8D61B968}" dt="2025-12-04T15:43:13.694" v="783" actId="20577"/>
        <pc:sldMkLst>
          <pc:docMk/>
          <pc:sldMk cId="1934804415" sldId="694"/>
        </pc:sldMkLst>
        <pc:spChg chg="mod">
          <ac:chgData name="Javier Angulo Lavin" userId="d44a072f-4247-4607-a9e2-b683c967757b" providerId="ADAL" clId="{FAA856CC-F910-4675-9175-8FCF8D61B968}" dt="2025-12-04T15:43:13.694" v="783" actId="20577"/>
          <ac:spMkLst>
            <pc:docMk/>
            <pc:sldMk cId="1934804415" sldId="694"/>
            <ac:spMk id="7" creationId="{9335EEA3-EB0B-B6EE-ABC7-2B4F1AC36EB3}"/>
          </ac:spMkLst>
        </pc:spChg>
      </pc:sldChg>
      <pc:sldMasterChg chg="modSldLayout">
        <pc:chgData name="Javier Angulo Lavin" userId="d44a072f-4247-4607-a9e2-b683c967757b" providerId="ADAL" clId="{FAA856CC-F910-4675-9175-8FCF8D61B968}" dt="2025-12-03T17:24:53.032" v="589" actId="108"/>
        <pc:sldMasterMkLst>
          <pc:docMk/>
          <pc:sldMasterMk cId="819268617" sldId="2147483739"/>
        </pc:sldMasterMkLst>
        <pc:sldLayoutChg chg="addSp delSp modSp mod">
          <pc:chgData name="Javier Angulo Lavin" userId="d44a072f-4247-4607-a9e2-b683c967757b" providerId="ADAL" clId="{FAA856CC-F910-4675-9175-8FCF8D61B968}" dt="2025-12-03T17:21:19.760" v="569" actId="108"/>
          <pc:sldLayoutMkLst>
            <pc:docMk/>
            <pc:sldMasterMk cId="819268617" sldId="2147483739"/>
            <pc:sldLayoutMk cId="2414841711" sldId="2147483744"/>
          </pc:sldLayoutMkLst>
          <pc:spChg chg="add mod">
            <ac:chgData name="Javier Angulo Lavin" userId="d44a072f-4247-4607-a9e2-b683c967757b" providerId="ADAL" clId="{FAA856CC-F910-4675-9175-8FCF8D61B968}" dt="2025-12-03T17:21:19.760" v="569" actId="108"/>
            <ac:spMkLst>
              <pc:docMk/>
              <pc:sldMasterMk cId="819268617" sldId="2147483739"/>
              <pc:sldLayoutMk cId="2414841711" sldId="2147483744"/>
              <ac:spMk id="2" creationId="{65587149-5FA4-A118-8D86-9CC3A2B1051B}"/>
            </ac:spMkLst>
          </pc:spChg>
          <pc:spChg chg="add mod">
            <ac:chgData name="Javier Angulo Lavin" userId="d44a072f-4247-4607-a9e2-b683c967757b" providerId="ADAL" clId="{FAA856CC-F910-4675-9175-8FCF8D61B968}" dt="2025-12-03T17:21:12.562" v="568" actId="108"/>
            <ac:spMkLst>
              <pc:docMk/>
              <pc:sldMasterMk cId="819268617" sldId="2147483739"/>
              <pc:sldLayoutMk cId="2414841711" sldId="2147483744"/>
              <ac:spMk id="5" creationId="{B7A35D7F-E077-F320-4780-A67F2CF0EB91}"/>
            </ac:spMkLst>
          </pc:spChg>
          <pc:spChg chg="add mod">
            <ac:chgData name="Javier Angulo Lavin" userId="d44a072f-4247-4607-a9e2-b683c967757b" providerId="ADAL" clId="{FAA856CC-F910-4675-9175-8FCF8D61B968}" dt="2025-12-03T17:20:29.178" v="561"/>
            <ac:spMkLst>
              <pc:docMk/>
              <pc:sldMasterMk cId="819268617" sldId="2147483739"/>
              <pc:sldLayoutMk cId="2414841711" sldId="2147483744"/>
              <ac:spMk id="8" creationId="{69CDF4CB-FFE9-7535-D858-16610E88D188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9" creationId="{44284339-84D4-9A38-DDDD-3BE5402D1120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0" creationId="{3F3491AA-9195-0A22-4109-F680A8D1601F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1" creationId="{F21DEC17-DAA1-BC7B-FABB-ABB99C7F4930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2" creationId="{51186A80-024C-4FF7-E7F7-939F6B9D2767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4" creationId="{1F5E0422-708B-FCD1-8C7C-6B5B9AE641FA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7" creationId="{8376E894-89EC-B1E7-8EA4-5D201CD4CD52}"/>
            </ac:spMkLst>
          </pc:spChg>
          <pc:spChg chg="del">
            <ac:chgData name="Javier Angulo Lavin" userId="d44a072f-4247-4607-a9e2-b683c967757b" providerId="ADAL" clId="{FAA856CC-F910-4675-9175-8FCF8D61B968}" dt="2025-12-03T17:20:27.836" v="560" actId="478"/>
            <ac:spMkLst>
              <pc:docMk/>
              <pc:sldMasterMk cId="819268617" sldId="2147483739"/>
              <pc:sldLayoutMk cId="2414841711" sldId="2147483744"/>
              <ac:spMk id="18" creationId="{B0E90077-F4F8-27DB-8BAC-5CF332637E2D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3T17:20:39.217" v="563"/>
          <pc:sldLayoutMkLst>
            <pc:docMk/>
            <pc:sldMasterMk cId="819268617" sldId="2147483739"/>
            <pc:sldLayoutMk cId="1188492081" sldId="2147483745"/>
          </pc:sldLayoutMkLst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3" creationId="{A9175953-85A2-C830-4FDB-524D26BE7D75}"/>
            </ac:spMkLst>
          </pc:spChg>
          <pc:spChg chg="add mod">
            <ac:chgData name="Javier Angulo Lavin" userId="d44a072f-4247-4607-a9e2-b683c967757b" providerId="ADAL" clId="{FAA856CC-F910-4675-9175-8FCF8D61B968}" dt="2025-12-03T17:20:39.217" v="563"/>
            <ac:spMkLst>
              <pc:docMk/>
              <pc:sldMasterMk cId="819268617" sldId="2147483739"/>
              <pc:sldLayoutMk cId="1188492081" sldId="2147483745"/>
              <ac:spMk id="4" creationId="{FF3CEB1F-EE5C-A867-05D1-E46DD0A38D9A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8" creationId="{5FC96E51-6B8D-D691-FCB2-5B45ACD14260}"/>
            </ac:spMkLst>
          </pc:spChg>
          <pc:spChg chg="add mod">
            <ac:chgData name="Javier Angulo Lavin" userId="d44a072f-4247-4607-a9e2-b683c967757b" providerId="ADAL" clId="{FAA856CC-F910-4675-9175-8FCF8D61B968}" dt="2025-12-03T17:20:39.217" v="563"/>
            <ac:spMkLst>
              <pc:docMk/>
              <pc:sldMasterMk cId="819268617" sldId="2147483739"/>
              <pc:sldLayoutMk cId="1188492081" sldId="2147483745"/>
              <ac:spMk id="9" creationId="{1573BFA8-4639-1FF8-1D87-4D68C8D1B47E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10" creationId="{AB0C148D-A648-6370-1924-2B0877F381E9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11" creationId="{3885760F-4033-2006-686E-4EA3F7C95B86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12" creationId="{8F9588D1-818A-64AE-FAC0-F37FB35A16B7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13" creationId="{01249497-4BDD-B075-ADB7-3A10386349AC}"/>
            </ac:spMkLst>
          </pc:spChg>
          <pc:spChg chg="add mod">
            <ac:chgData name="Javier Angulo Lavin" userId="d44a072f-4247-4607-a9e2-b683c967757b" providerId="ADAL" clId="{FAA856CC-F910-4675-9175-8FCF8D61B968}" dt="2025-12-03T17:20:39.217" v="563"/>
            <ac:spMkLst>
              <pc:docMk/>
              <pc:sldMasterMk cId="819268617" sldId="2147483739"/>
              <pc:sldLayoutMk cId="1188492081" sldId="2147483745"/>
              <ac:spMk id="14" creationId="{07DD2E1D-1AD0-C17B-3FDC-8A96BC26C38E}"/>
            </ac:spMkLst>
          </pc:spChg>
          <pc:spChg chg="del">
            <ac:chgData name="Javier Angulo Lavin" userId="d44a072f-4247-4607-a9e2-b683c967757b" providerId="ADAL" clId="{FAA856CC-F910-4675-9175-8FCF8D61B968}" dt="2025-12-03T17:20:38.120" v="562" actId="478"/>
            <ac:spMkLst>
              <pc:docMk/>
              <pc:sldMasterMk cId="819268617" sldId="2147483739"/>
              <pc:sldLayoutMk cId="1188492081" sldId="2147483745"/>
              <ac:spMk id="19" creationId="{DB780395-D788-BDF3-C713-6CE23F10132E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3T17:21:31.850" v="571" actId="108"/>
          <pc:sldLayoutMkLst>
            <pc:docMk/>
            <pc:sldMasterMk cId="819268617" sldId="2147483739"/>
            <pc:sldLayoutMk cId="832508429" sldId="2147483746"/>
          </pc:sldLayoutMkLst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2" creationId="{A62F225E-4B1E-4236-6FD8-E5D65C55DA72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4" creationId="{33DF7214-5C8E-9DDB-19B5-86A9D8CDB0A9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5" creationId="{8FC5B3ED-C1EF-6AE6-9389-4F5971F59195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8" creationId="{35D8B610-6542-DABD-A89B-772C1F7E80F2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9" creationId="{BC81F976-9205-2E51-8C76-075F6A13AAE6}"/>
            </ac:spMkLst>
          </pc:spChg>
          <pc:spChg chg="add mod">
            <ac:chgData name="Javier Angulo Lavin" userId="d44a072f-4247-4607-a9e2-b683c967757b" providerId="ADAL" clId="{FAA856CC-F910-4675-9175-8FCF8D61B968}" dt="2025-12-03T17:20:48.690" v="565"/>
            <ac:spMkLst>
              <pc:docMk/>
              <pc:sldMasterMk cId="819268617" sldId="2147483739"/>
              <pc:sldLayoutMk cId="832508429" sldId="2147483746"/>
              <ac:spMk id="10" creationId="{6CAC3205-4F9F-E833-75D2-7C3C3DC35BEA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11" creationId="{FC9D3906-6F4C-190A-C95B-66C8B87AE35F}"/>
            </ac:spMkLst>
          </pc:spChg>
          <pc:spChg chg="add mod">
            <ac:chgData name="Javier Angulo Lavin" userId="d44a072f-4247-4607-a9e2-b683c967757b" providerId="ADAL" clId="{FAA856CC-F910-4675-9175-8FCF8D61B968}" dt="2025-12-03T17:21:31.850" v="571" actId="108"/>
            <ac:spMkLst>
              <pc:docMk/>
              <pc:sldMasterMk cId="819268617" sldId="2147483739"/>
              <pc:sldLayoutMk cId="832508429" sldId="2147483746"/>
              <ac:spMk id="12" creationId="{460629FA-2A5A-9DBF-18CF-03787BF8F392}"/>
            </ac:spMkLst>
          </pc:spChg>
          <pc:spChg chg="add mod">
            <ac:chgData name="Javier Angulo Lavin" userId="d44a072f-4247-4607-a9e2-b683c967757b" providerId="ADAL" clId="{FAA856CC-F910-4675-9175-8FCF8D61B968}" dt="2025-12-03T17:21:27.764" v="570" actId="108"/>
            <ac:spMkLst>
              <pc:docMk/>
              <pc:sldMasterMk cId="819268617" sldId="2147483739"/>
              <pc:sldLayoutMk cId="832508429" sldId="2147483746"/>
              <ac:spMk id="13" creationId="{E3C70B2C-51BD-1B76-4642-C38E68063BCC}"/>
            </ac:spMkLst>
          </pc:spChg>
          <pc:spChg chg="del">
            <ac:chgData name="Javier Angulo Lavin" userId="d44a072f-4247-4607-a9e2-b683c967757b" providerId="ADAL" clId="{FAA856CC-F910-4675-9175-8FCF8D61B968}" dt="2025-12-03T17:20:47.644" v="564" actId="478"/>
            <ac:spMkLst>
              <pc:docMk/>
              <pc:sldMasterMk cId="819268617" sldId="2147483739"/>
              <pc:sldLayoutMk cId="832508429" sldId="2147483746"/>
              <ac:spMk id="16" creationId="{F529F785-39E8-BF44-0ACE-AC3311E9F4D0}"/>
            </ac:spMkLst>
          </pc:spChg>
        </pc:sldLayoutChg>
        <pc:sldLayoutChg chg="delSp modSp mod">
          <pc:chgData name="Javier Angulo Lavin" userId="d44a072f-4247-4607-a9e2-b683c967757b" providerId="ADAL" clId="{FAA856CC-F910-4675-9175-8FCF8D61B968}" dt="2025-12-03T17:24:53.032" v="589" actId="108"/>
          <pc:sldLayoutMkLst>
            <pc:docMk/>
            <pc:sldMasterMk cId="819268617" sldId="2147483739"/>
            <pc:sldLayoutMk cId="4158307822" sldId="2147483747"/>
          </pc:sldLayoutMkLst>
          <pc:spChg chg="del">
            <ac:chgData name="Javier Angulo Lavin" userId="d44a072f-4247-4607-a9e2-b683c967757b" providerId="ADAL" clId="{FAA856CC-F910-4675-9175-8FCF8D61B968}" dt="2025-12-03T17:17:57.894" v="401" actId="478"/>
            <ac:spMkLst>
              <pc:docMk/>
              <pc:sldMasterMk cId="819268617" sldId="2147483739"/>
              <pc:sldLayoutMk cId="4158307822" sldId="2147483747"/>
              <ac:spMk id="3" creationId="{4B6268F0-1CB7-F141-78B2-38C2FF213DB6}"/>
            </ac:spMkLst>
          </pc:spChg>
          <pc:spChg chg="del">
            <ac:chgData name="Javier Angulo Lavin" userId="d44a072f-4247-4607-a9e2-b683c967757b" providerId="ADAL" clId="{FAA856CC-F910-4675-9175-8FCF8D61B968}" dt="2025-12-03T17:17:55.530" v="400" actId="478"/>
            <ac:spMkLst>
              <pc:docMk/>
              <pc:sldMasterMk cId="819268617" sldId="2147483739"/>
              <pc:sldLayoutMk cId="4158307822" sldId="2147483747"/>
              <ac:spMk id="4" creationId="{14923E63-AA3B-D55D-93D8-B7F59D774A46}"/>
            </ac:spMkLst>
          </pc:spChg>
          <pc:spChg chg="mod">
            <ac:chgData name="Javier Angulo Lavin" userId="d44a072f-4247-4607-a9e2-b683c967757b" providerId="ADAL" clId="{FAA856CC-F910-4675-9175-8FCF8D61B968}" dt="2025-12-03T17:24:48.061" v="588" actId="108"/>
            <ac:spMkLst>
              <pc:docMk/>
              <pc:sldMasterMk cId="819268617" sldId="2147483739"/>
              <pc:sldLayoutMk cId="4158307822" sldId="2147483747"/>
              <ac:spMk id="5" creationId="{662F076B-5C58-43A5-0168-585A2FC6F70F}"/>
            </ac:spMkLst>
          </pc:spChg>
          <pc:spChg chg="mod">
            <ac:chgData name="Javier Angulo Lavin" userId="d44a072f-4247-4607-a9e2-b683c967757b" providerId="ADAL" clId="{FAA856CC-F910-4675-9175-8FCF8D61B968}" dt="2025-12-03T17:19:57.074" v="558" actId="1076"/>
            <ac:spMkLst>
              <pc:docMk/>
              <pc:sldMasterMk cId="819268617" sldId="2147483739"/>
              <pc:sldLayoutMk cId="4158307822" sldId="2147483747"/>
              <ac:spMk id="8" creationId="{EA67D74A-9516-7605-D69B-4B5B4B4E6C81}"/>
            </ac:spMkLst>
          </pc:spChg>
          <pc:spChg chg="del">
            <ac:chgData name="Javier Angulo Lavin" userId="d44a072f-4247-4607-a9e2-b683c967757b" providerId="ADAL" clId="{FAA856CC-F910-4675-9175-8FCF8D61B968}" dt="2025-12-03T17:18:02.673" v="403" actId="478"/>
            <ac:spMkLst>
              <pc:docMk/>
              <pc:sldMasterMk cId="819268617" sldId="2147483739"/>
              <pc:sldLayoutMk cId="4158307822" sldId="2147483747"/>
              <ac:spMk id="9" creationId="{9DD1A218-7E46-1614-115D-3523B064476E}"/>
            </ac:spMkLst>
          </pc:spChg>
          <pc:spChg chg="mod">
            <ac:chgData name="Javier Angulo Lavin" userId="d44a072f-4247-4607-a9e2-b683c967757b" providerId="ADAL" clId="{FAA856CC-F910-4675-9175-8FCF8D61B968}" dt="2025-12-03T17:24:53.032" v="589" actId="108"/>
            <ac:spMkLst>
              <pc:docMk/>
              <pc:sldMasterMk cId="819268617" sldId="2147483739"/>
              <pc:sldLayoutMk cId="4158307822" sldId="2147483747"/>
              <ac:spMk id="14" creationId="{DD690C0B-1DF5-1401-242B-293A28337E23}"/>
            </ac:spMkLst>
          </pc:spChg>
          <pc:spChg chg="del">
            <ac:chgData name="Javier Angulo Lavin" userId="d44a072f-4247-4607-a9e2-b683c967757b" providerId="ADAL" clId="{FAA856CC-F910-4675-9175-8FCF8D61B968}" dt="2025-12-03T17:18:00.464" v="402" actId="478"/>
            <ac:spMkLst>
              <pc:docMk/>
              <pc:sldMasterMk cId="819268617" sldId="2147483739"/>
              <pc:sldLayoutMk cId="4158307822" sldId="2147483747"/>
              <ac:spMk id="15" creationId="{9608B485-B27E-2CAE-961F-5C70E44F8C7E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3T17:20:59.432" v="567"/>
          <pc:sldLayoutMkLst>
            <pc:docMk/>
            <pc:sldMasterMk cId="819268617" sldId="2147483739"/>
            <pc:sldLayoutMk cId="1869054601" sldId="2147483748"/>
          </pc:sldLayoutMkLst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2" creationId="{73539A3F-D15B-8EBC-01DD-AB3507175242}"/>
            </ac:spMkLst>
          </pc:spChg>
          <pc:spChg chg="add mod">
            <ac:chgData name="Javier Angulo Lavin" userId="d44a072f-4247-4607-a9e2-b683c967757b" providerId="ADAL" clId="{FAA856CC-F910-4675-9175-8FCF8D61B968}" dt="2025-12-03T17:20:59.432" v="567"/>
            <ac:spMkLst>
              <pc:docMk/>
              <pc:sldMasterMk cId="819268617" sldId="2147483739"/>
              <pc:sldLayoutMk cId="1869054601" sldId="2147483748"/>
              <ac:spMk id="4" creationId="{4A32D76D-8392-F437-2DEA-3ECBA62B623F}"/>
            </ac:spMkLst>
          </pc:spChg>
          <pc:spChg chg="add mod">
            <ac:chgData name="Javier Angulo Lavin" userId="d44a072f-4247-4607-a9e2-b683c967757b" providerId="ADAL" clId="{FAA856CC-F910-4675-9175-8FCF8D61B968}" dt="2025-12-03T17:20:59.432" v="567"/>
            <ac:spMkLst>
              <pc:docMk/>
              <pc:sldMasterMk cId="819268617" sldId="2147483739"/>
              <pc:sldLayoutMk cId="1869054601" sldId="2147483748"/>
              <ac:spMk id="5" creationId="{C5EE402E-18D9-65DF-983D-DBD1C6BE6508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8" creationId="{E5E6307A-66C8-A357-7618-CB7D88ACD8DF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9" creationId="{B81A8C9B-B76E-8407-F2AB-5FA2F2CD84BE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10" creationId="{43503457-7739-5CF2-3802-90C321EDABC9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11" creationId="{B6BE8123-27C2-D738-171A-2FAE28875DEB}"/>
            </ac:spMkLst>
          </pc:spChg>
          <pc:spChg chg="add mod">
            <ac:chgData name="Javier Angulo Lavin" userId="d44a072f-4247-4607-a9e2-b683c967757b" providerId="ADAL" clId="{FAA856CC-F910-4675-9175-8FCF8D61B968}" dt="2025-12-03T17:20:59.432" v="567"/>
            <ac:spMkLst>
              <pc:docMk/>
              <pc:sldMasterMk cId="819268617" sldId="2147483739"/>
              <pc:sldLayoutMk cId="1869054601" sldId="2147483748"/>
              <ac:spMk id="12" creationId="{CE3452E3-5AD0-D744-2085-687532FDA7AB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19" creationId="{9AFECA29-6E13-D259-9C31-15B90126812B}"/>
            </ac:spMkLst>
          </pc:spChg>
          <pc:spChg chg="del">
            <ac:chgData name="Javier Angulo Lavin" userId="d44a072f-4247-4607-a9e2-b683c967757b" providerId="ADAL" clId="{FAA856CC-F910-4675-9175-8FCF8D61B968}" dt="2025-12-03T17:20:58.412" v="566" actId="478"/>
            <ac:spMkLst>
              <pc:docMk/>
              <pc:sldMasterMk cId="819268617" sldId="2147483739"/>
              <pc:sldLayoutMk cId="1869054601" sldId="2147483748"/>
              <ac:spMk id="21" creationId="{FEAE6B38-5BA6-16F9-9B47-76C61D0CCAD4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3T17:22:25.060" v="573"/>
          <pc:sldLayoutMkLst>
            <pc:docMk/>
            <pc:sldMasterMk cId="819268617" sldId="2147483739"/>
            <pc:sldLayoutMk cId="3003646131" sldId="2147483749"/>
          </pc:sldLayoutMkLst>
          <pc:spChg chg="add mod">
            <ac:chgData name="Javier Angulo Lavin" userId="d44a072f-4247-4607-a9e2-b683c967757b" providerId="ADAL" clId="{FAA856CC-F910-4675-9175-8FCF8D61B968}" dt="2025-12-03T17:22:25.060" v="573"/>
            <ac:spMkLst>
              <pc:docMk/>
              <pc:sldMasterMk cId="819268617" sldId="2147483739"/>
              <pc:sldLayoutMk cId="3003646131" sldId="2147483749"/>
              <ac:spMk id="2" creationId="{53DA74E9-2FC4-7239-C1A0-7705391ECA4C}"/>
            </ac:spMkLst>
          </pc:spChg>
          <pc:spChg chg="add mod">
            <ac:chgData name="Javier Angulo Lavin" userId="d44a072f-4247-4607-a9e2-b683c967757b" providerId="ADAL" clId="{FAA856CC-F910-4675-9175-8FCF8D61B968}" dt="2025-12-03T17:22:25.060" v="573"/>
            <ac:spMkLst>
              <pc:docMk/>
              <pc:sldMasterMk cId="819268617" sldId="2147483739"/>
              <pc:sldLayoutMk cId="3003646131" sldId="2147483749"/>
              <ac:spMk id="4" creationId="{3FBA75FB-93FC-381F-A722-FC21DF21A142}"/>
            </ac:spMkLst>
          </pc:spChg>
          <pc:spChg chg="add mod">
            <ac:chgData name="Javier Angulo Lavin" userId="d44a072f-4247-4607-a9e2-b683c967757b" providerId="ADAL" clId="{FAA856CC-F910-4675-9175-8FCF8D61B968}" dt="2025-12-03T17:22:25.060" v="573"/>
            <ac:spMkLst>
              <pc:docMk/>
              <pc:sldMasterMk cId="819268617" sldId="2147483739"/>
              <pc:sldLayoutMk cId="3003646131" sldId="2147483749"/>
              <ac:spMk id="5" creationId="{EC64E1FF-1E22-CB47-06CC-4C17197F5CE6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8" creationId="{BD27440E-3AFC-58D5-400B-7599EE204D39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9" creationId="{57DF9344-11D0-27FE-4935-AB72DFB66C61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10" creationId="{C1F13357-2983-3F5E-BBCF-BBD303B56EA9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11" creationId="{6D4CA054-EEF8-6A95-D6C8-D7F5D902B26C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12" creationId="{A5B0E335-5248-8B66-6D51-F38140CC3D1E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13" creationId="{2F0C089D-0496-01B0-D9E2-F3DDA0982BA0}"/>
            </ac:spMkLst>
          </pc:spChg>
          <pc:spChg chg="del">
            <ac:chgData name="Javier Angulo Lavin" userId="d44a072f-4247-4607-a9e2-b683c967757b" providerId="ADAL" clId="{FAA856CC-F910-4675-9175-8FCF8D61B968}" dt="2025-12-03T17:22:22.987" v="572" actId="478"/>
            <ac:spMkLst>
              <pc:docMk/>
              <pc:sldMasterMk cId="819268617" sldId="2147483739"/>
              <pc:sldLayoutMk cId="3003646131" sldId="2147483749"/>
              <ac:spMk id="14" creationId="{F32485A6-820E-C55B-E950-AA51EEE32D4E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3T17:22:37.460" v="577"/>
          <pc:sldLayoutMkLst>
            <pc:docMk/>
            <pc:sldMasterMk cId="819268617" sldId="2147483739"/>
            <pc:sldLayoutMk cId="2109171403" sldId="2147483831"/>
          </pc:sldLayoutMkLst>
          <pc:spChg chg="add mod">
            <ac:chgData name="Javier Angulo Lavin" userId="d44a072f-4247-4607-a9e2-b683c967757b" providerId="ADAL" clId="{FAA856CC-F910-4675-9175-8FCF8D61B968}" dt="2025-12-03T17:22:37.460" v="577"/>
            <ac:spMkLst>
              <pc:docMk/>
              <pc:sldMasterMk cId="819268617" sldId="2147483739"/>
              <pc:sldLayoutMk cId="2109171403" sldId="2147483831"/>
              <ac:spMk id="2" creationId="{D7031ABC-83D1-F21B-0240-F7F789514930}"/>
            </ac:spMkLst>
          </pc:spChg>
          <pc:spChg chg="add mod">
            <ac:chgData name="Javier Angulo Lavin" userId="d44a072f-4247-4607-a9e2-b683c967757b" providerId="ADAL" clId="{FAA856CC-F910-4675-9175-8FCF8D61B968}" dt="2025-12-03T17:22:37.460" v="577"/>
            <ac:spMkLst>
              <pc:docMk/>
              <pc:sldMasterMk cId="819268617" sldId="2147483739"/>
              <pc:sldLayoutMk cId="2109171403" sldId="2147483831"/>
              <ac:spMk id="4" creationId="{9F4E79AB-681A-3CC8-DE12-25B17E72C455}"/>
            </ac:spMkLst>
          </pc:spChg>
          <pc:spChg chg="add mod">
            <ac:chgData name="Javier Angulo Lavin" userId="d44a072f-4247-4607-a9e2-b683c967757b" providerId="ADAL" clId="{FAA856CC-F910-4675-9175-8FCF8D61B968}" dt="2025-12-03T17:22:37.460" v="577"/>
            <ac:spMkLst>
              <pc:docMk/>
              <pc:sldMasterMk cId="819268617" sldId="2147483739"/>
              <pc:sldLayoutMk cId="2109171403" sldId="2147483831"/>
              <ac:spMk id="5" creationId="{15FF0DB3-633D-C382-89C2-44D486E8AF1D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8" creationId="{F140F9D9-FED6-2291-B1D7-095856E68F76}"/>
            </ac:spMkLst>
          </pc:spChg>
          <pc:spChg chg="del">
            <ac:chgData name="Javier Angulo Lavin" userId="d44a072f-4247-4607-a9e2-b683c967757b" providerId="ADAL" clId="{FAA856CC-F910-4675-9175-8FCF8D61B968}" dt="2025-12-03T17:22:36.380" v="576" actId="478"/>
            <ac:spMkLst>
              <pc:docMk/>
              <pc:sldMasterMk cId="819268617" sldId="2147483739"/>
              <pc:sldLayoutMk cId="2109171403" sldId="2147483831"/>
              <ac:spMk id="9" creationId="{603E442B-5440-3CDA-8C36-04ED19E0861F}"/>
            </ac:spMkLst>
          </pc:spChg>
          <pc:spChg chg="del">
            <ac:chgData name="Javier Angulo Lavin" userId="d44a072f-4247-4607-a9e2-b683c967757b" providerId="ADAL" clId="{FAA856CC-F910-4675-9175-8FCF8D61B968}" dt="2025-12-03T17:22:36.380" v="576" actId="478"/>
            <ac:spMkLst>
              <pc:docMk/>
              <pc:sldMasterMk cId="819268617" sldId="2147483739"/>
              <pc:sldLayoutMk cId="2109171403" sldId="2147483831"/>
              <ac:spMk id="10" creationId="{BA8A7D30-ABAE-71C4-0856-21C225C1D7CD}"/>
            </ac:spMkLst>
          </pc:spChg>
          <pc:spChg chg="del">
            <ac:chgData name="Javier Angulo Lavin" userId="d44a072f-4247-4607-a9e2-b683c967757b" providerId="ADAL" clId="{FAA856CC-F910-4675-9175-8FCF8D61B968}" dt="2025-12-03T17:22:36.380" v="576" actId="478"/>
            <ac:spMkLst>
              <pc:docMk/>
              <pc:sldMasterMk cId="819268617" sldId="2147483739"/>
              <pc:sldLayoutMk cId="2109171403" sldId="2147483831"/>
              <ac:spMk id="11" creationId="{B3DDECE9-EB32-37BB-AA9E-2B25169E0CEC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12" creationId="{54844880-934D-AC24-9FA6-A7FF4DB0FFB5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13" creationId="{961F575C-EE3A-C2A9-1F0E-52A534092A1B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14" creationId="{EFA7CBF5-6F4E-550D-0AB5-67075279DE31}"/>
            </ac:spMkLst>
          </pc:spChg>
          <pc:spChg chg="del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19" creationId="{192E12F8-7DA9-2DE2-658D-086B184EFA01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21" creationId="{96FBCA39-51A4-6A74-46FF-895FECAB498F}"/>
            </ac:spMkLst>
          </pc:spChg>
          <pc:spChg chg="del mod">
            <ac:chgData name="Javier Angulo Lavin" userId="d44a072f-4247-4607-a9e2-b683c967757b" providerId="ADAL" clId="{FAA856CC-F910-4675-9175-8FCF8D61B968}" dt="2025-12-03T17:22:33.200" v="575" actId="478"/>
            <ac:spMkLst>
              <pc:docMk/>
              <pc:sldMasterMk cId="819268617" sldId="2147483739"/>
              <pc:sldLayoutMk cId="2109171403" sldId="2147483831"/>
              <ac:spMk id="22" creationId="{38C07460-2259-DF9D-9103-CC385E34840C}"/>
            </ac:spMkLst>
          </pc:spChg>
        </pc:sldLayoutChg>
      </pc:sldMasterChg>
      <pc:sldMasterChg chg="delSldLayout modSldLayout">
        <pc:chgData name="Javier Angulo Lavin" userId="d44a072f-4247-4607-a9e2-b683c967757b" providerId="ADAL" clId="{FAA856CC-F910-4675-9175-8FCF8D61B968}" dt="2025-12-04T15:37:56.359" v="659" actId="20577"/>
        <pc:sldMasterMkLst>
          <pc:docMk/>
          <pc:sldMasterMk cId="3925563739" sldId="2147483812"/>
        </pc:sldMasterMkLst>
        <pc:sldLayoutChg chg="addSp delSp modSp mod">
          <pc:chgData name="Javier Angulo Lavin" userId="d44a072f-4247-4607-a9e2-b683c967757b" providerId="ADAL" clId="{FAA856CC-F910-4675-9175-8FCF8D61B968}" dt="2025-12-03T17:23:06.472" v="581" actId="108"/>
          <pc:sldLayoutMkLst>
            <pc:docMk/>
            <pc:sldMasterMk cId="3925563739" sldId="2147483812"/>
            <pc:sldLayoutMk cId="2229232636" sldId="2147483824"/>
          </pc:sldLayoutMkLst>
          <pc:spChg chg="add mod">
            <ac:chgData name="Javier Angulo Lavin" userId="d44a072f-4247-4607-a9e2-b683c967757b" providerId="ADAL" clId="{FAA856CC-F910-4675-9175-8FCF8D61B968}" dt="2025-12-03T17:23:02.582" v="580" actId="108"/>
            <ac:spMkLst>
              <pc:docMk/>
              <pc:sldMasterMk cId="3925563739" sldId="2147483812"/>
              <pc:sldLayoutMk cId="2229232636" sldId="2147483824"/>
              <ac:spMk id="2" creationId="{6B2F4B23-E13D-8E35-821A-C5CC795A1172}"/>
            </ac:spMkLst>
          </pc:spChg>
          <pc:spChg chg="add mod">
            <ac:chgData name="Javier Angulo Lavin" userId="d44a072f-4247-4607-a9e2-b683c967757b" providerId="ADAL" clId="{FAA856CC-F910-4675-9175-8FCF8D61B968}" dt="2025-12-03T17:23:06.472" v="581" actId="108"/>
            <ac:spMkLst>
              <pc:docMk/>
              <pc:sldMasterMk cId="3925563739" sldId="2147483812"/>
              <pc:sldLayoutMk cId="2229232636" sldId="2147483824"/>
              <ac:spMk id="5" creationId="{7BE4598F-8225-6CCB-3FA1-896073F83168}"/>
            </ac:spMkLst>
          </pc:spChg>
          <pc:spChg chg="add mod">
            <ac:chgData name="Javier Angulo Lavin" userId="d44a072f-4247-4607-a9e2-b683c967757b" providerId="ADAL" clId="{FAA856CC-F910-4675-9175-8FCF8D61B968}" dt="2025-12-03T17:22:56.244" v="579"/>
            <ac:spMkLst>
              <pc:docMk/>
              <pc:sldMasterMk cId="3925563739" sldId="2147483812"/>
              <pc:sldLayoutMk cId="2229232636" sldId="2147483824"/>
              <ac:spMk id="8" creationId="{B7C89297-3644-7D41-DF76-7CBB8E068837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9" creationId="{D186A861-7B9E-7D1B-4E1A-3B769A8266D4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11" creationId="{421B4B41-1B9E-CA1F-0481-6463C6DB7A74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14" creationId="{EDEDB1AE-0DAD-BF3B-CDB7-79630BECF882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17" creationId="{C1124B81-75BE-C29B-F9A9-E8263B408228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18" creationId="{B9CA7D00-E7CE-1FCA-7EC9-51BDF133C568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19" creationId="{631AEDAA-52A0-FB52-0A5C-9069F5E20A8D}"/>
            </ac:spMkLst>
          </pc:spChg>
          <pc:spChg chg="del">
            <ac:chgData name="Javier Angulo Lavin" userId="d44a072f-4247-4607-a9e2-b683c967757b" providerId="ADAL" clId="{FAA856CC-F910-4675-9175-8FCF8D61B968}" dt="2025-12-03T17:22:55.230" v="578" actId="478"/>
            <ac:spMkLst>
              <pc:docMk/>
              <pc:sldMasterMk cId="3925563739" sldId="2147483812"/>
              <pc:sldLayoutMk cId="2229232636" sldId="2147483824"/>
              <ac:spMk id="20" creationId="{C232803D-9A06-DA37-DC6A-B3F6CD2D2CF9}"/>
            </ac:spMkLst>
          </pc:spChg>
        </pc:sldLayoutChg>
        <pc:sldLayoutChg chg="del">
          <pc:chgData name="Javier Angulo Lavin" userId="d44a072f-4247-4607-a9e2-b683c967757b" providerId="ADAL" clId="{FAA856CC-F910-4675-9175-8FCF8D61B968}" dt="2025-12-03T17:03:59.261" v="129" actId="47"/>
          <pc:sldLayoutMkLst>
            <pc:docMk/>
            <pc:sldMasterMk cId="3925563739" sldId="2147483812"/>
            <pc:sldLayoutMk cId="944959707" sldId="2147483826"/>
          </pc:sldLayoutMkLst>
        </pc:sldLayoutChg>
        <pc:sldLayoutChg chg="addSp delSp modSp mod">
          <pc:chgData name="Javier Angulo Lavin" userId="d44a072f-4247-4607-a9e2-b683c967757b" providerId="ADAL" clId="{FAA856CC-F910-4675-9175-8FCF8D61B968}" dt="2025-12-04T15:37:56.359" v="659" actId="20577"/>
          <pc:sldLayoutMkLst>
            <pc:docMk/>
            <pc:sldMasterMk cId="3925563739" sldId="2147483812"/>
            <pc:sldLayoutMk cId="3960480965" sldId="2147483827"/>
          </pc:sldLayoutMkLst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2" creationId="{6A85A72B-A871-B22E-1842-21F18FB7DA03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4" creationId="{FDF3091D-0B50-6BA8-BB3D-5C81DCF66C93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5" creationId="{999A4A0D-60B5-FF8E-5A9A-8519DF40426E}"/>
            </ac:spMkLst>
          </pc:spChg>
          <pc:spChg chg="add mod">
            <ac:chgData name="Javier Angulo Lavin" userId="d44a072f-4247-4607-a9e2-b683c967757b" providerId="ADAL" clId="{FAA856CC-F910-4675-9175-8FCF8D61B968}" dt="2025-12-03T17:23:27.107" v="583"/>
            <ac:spMkLst>
              <pc:docMk/>
              <pc:sldMasterMk cId="3925563739" sldId="2147483812"/>
              <pc:sldLayoutMk cId="3960480965" sldId="2147483827"/>
              <ac:spMk id="8" creationId="{90E17FD2-4FA1-DA56-D86E-10D3FB6B560B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9" creationId="{A01845E4-6572-E8EC-2F0F-1F1343074084}"/>
            </ac:spMkLst>
          </pc:spChg>
          <pc:spChg chg="add mod">
            <ac:chgData name="Javier Angulo Lavin" userId="d44a072f-4247-4607-a9e2-b683c967757b" providerId="ADAL" clId="{FAA856CC-F910-4675-9175-8FCF8D61B968}" dt="2025-12-04T15:37:56.359" v="659" actId="20577"/>
            <ac:spMkLst>
              <pc:docMk/>
              <pc:sldMasterMk cId="3925563739" sldId="2147483812"/>
              <pc:sldLayoutMk cId="3960480965" sldId="2147483827"/>
              <ac:spMk id="10" creationId="{563AB84F-16AE-931C-5A49-A6AB8C58A6C6}"/>
            </ac:spMkLst>
          </pc:spChg>
          <pc:spChg chg="add mod">
            <ac:chgData name="Javier Angulo Lavin" userId="d44a072f-4247-4607-a9e2-b683c967757b" providerId="ADAL" clId="{FAA856CC-F910-4675-9175-8FCF8D61B968}" dt="2025-12-03T17:23:27.107" v="583"/>
            <ac:spMkLst>
              <pc:docMk/>
              <pc:sldMasterMk cId="3925563739" sldId="2147483812"/>
              <pc:sldLayoutMk cId="3960480965" sldId="2147483827"/>
              <ac:spMk id="11" creationId="{6E679E6E-5E2D-4EB5-4AE0-F80BFEBC6591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16" creationId="{FE7D9865-1D13-FCCD-567F-257798099783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19" creationId="{E2F369C5-3A8C-B400-9D23-7B4351D08613}"/>
            </ac:spMkLst>
          </pc:spChg>
          <pc:spChg chg="del">
            <ac:chgData name="Javier Angulo Lavin" userId="d44a072f-4247-4607-a9e2-b683c967757b" providerId="ADAL" clId="{FAA856CC-F910-4675-9175-8FCF8D61B968}" dt="2025-12-03T17:23:26.154" v="582" actId="478"/>
            <ac:spMkLst>
              <pc:docMk/>
              <pc:sldMasterMk cId="3925563739" sldId="2147483812"/>
              <pc:sldLayoutMk cId="3960480965" sldId="2147483827"/>
              <ac:spMk id="20" creationId="{2BDC9B77-F198-29D1-D952-8F7FF32A950E}"/>
            </ac:spMkLst>
          </pc:spChg>
        </pc:sldLayoutChg>
        <pc:sldLayoutChg chg="del">
          <pc:chgData name="Javier Angulo Lavin" userId="d44a072f-4247-4607-a9e2-b683c967757b" providerId="ADAL" clId="{FAA856CC-F910-4675-9175-8FCF8D61B968}" dt="2025-12-03T17:04:18.415" v="131" actId="47"/>
          <pc:sldLayoutMkLst>
            <pc:docMk/>
            <pc:sldMasterMk cId="3925563739" sldId="2147483812"/>
            <pc:sldLayoutMk cId="393363417" sldId="2147483828"/>
          </pc:sldLayoutMkLst>
        </pc:sldLayoutChg>
        <pc:sldLayoutChg chg="addSp delSp modSp mod">
          <pc:chgData name="Javier Angulo Lavin" userId="d44a072f-4247-4607-a9e2-b683c967757b" providerId="ADAL" clId="{FAA856CC-F910-4675-9175-8FCF8D61B968}" dt="2025-12-03T17:23:34.410" v="585"/>
          <pc:sldLayoutMkLst>
            <pc:docMk/>
            <pc:sldMasterMk cId="3925563739" sldId="2147483812"/>
            <pc:sldLayoutMk cId="1631603389" sldId="2147483829"/>
          </pc:sldLayoutMkLst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2" creationId="{ABFAEC24-B02C-DCD9-6717-843C365C7274}"/>
            </ac:spMkLst>
          </pc:spChg>
          <pc:spChg chg="add mod">
            <ac:chgData name="Javier Angulo Lavin" userId="d44a072f-4247-4607-a9e2-b683c967757b" providerId="ADAL" clId="{FAA856CC-F910-4675-9175-8FCF8D61B968}" dt="2025-12-03T17:23:34.410" v="585"/>
            <ac:spMkLst>
              <pc:docMk/>
              <pc:sldMasterMk cId="3925563739" sldId="2147483812"/>
              <pc:sldLayoutMk cId="1631603389" sldId="2147483829"/>
              <ac:spMk id="4" creationId="{6902581D-D0D1-EA77-0385-FFC6EF1CAD78}"/>
            </ac:spMkLst>
          </pc:spChg>
          <pc:spChg chg="add mod">
            <ac:chgData name="Javier Angulo Lavin" userId="d44a072f-4247-4607-a9e2-b683c967757b" providerId="ADAL" clId="{FAA856CC-F910-4675-9175-8FCF8D61B968}" dt="2025-12-03T17:23:34.410" v="585"/>
            <ac:spMkLst>
              <pc:docMk/>
              <pc:sldMasterMk cId="3925563739" sldId="2147483812"/>
              <pc:sldLayoutMk cId="1631603389" sldId="2147483829"/>
              <ac:spMk id="5" creationId="{0B8FC12E-8C43-B41A-4EAE-F4885C9E9D53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8" creationId="{46E68706-A421-2AFF-A8EE-3F330A15DA93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9" creationId="{D034A812-D6A9-2DAC-FA2A-9D8E04B2528C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10" creationId="{6042AC0F-4B43-9919-5FB0-36DCB7D47C7E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11" creationId="{61AD3600-710B-9019-5A6A-5883B71D4896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12" creationId="{99357726-961A-AB0C-9B29-A79A0D31A270}"/>
            </ac:spMkLst>
          </pc:spChg>
          <pc:spChg chg="del">
            <ac:chgData name="Javier Angulo Lavin" userId="d44a072f-4247-4607-a9e2-b683c967757b" providerId="ADAL" clId="{FAA856CC-F910-4675-9175-8FCF8D61B968}" dt="2025-12-03T17:23:33.860" v="584" actId="478"/>
            <ac:spMkLst>
              <pc:docMk/>
              <pc:sldMasterMk cId="3925563739" sldId="2147483812"/>
              <pc:sldLayoutMk cId="1631603389" sldId="2147483829"/>
              <ac:spMk id="13" creationId="{E3E5FA89-6875-4DFC-6262-E04D23F2ABF9}"/>
            </ac:spMkLst>
          </pc:spChg>
          <pc:spChg chg="add mod">
            <ac:chgData name="Javier Angulo Lavin" userId="d44a072f-4247-4607-a9e2-b683c967757b" providerId="ADAL" clId="{FAA856CC-F910-4675-9175-8FCF8D61B968}" dt="2025-12-03T17:23:34.410" v="585"/>
            <ac:spMkLst>
              <pc:docMk/>
              <pc:sldMasterMk cId="3925563739" sldId="2147483812"/>
              <pc:sldLayoutMk cId="1631603389" sldId="2147483829"/>
              <ac:spMk id="14" creationId="{978F2199-D8FB-87DC-C10C-7A95BD44316E}"/>
            </ac:spMkLst>
          </pc:spChg>
        </pc:sldLayoutChg>
        <pc:sldLayoutChg chg="del">
          <pc:chgData name="Javier Angulo Lavin" userId="d44a072f-4247-4607-a9e2-b683c967757b" providerId="ADAL" clId="{FAA856CC-F910-4675-9175-8FCF8D61B968}" dt="2025-12-03T17:13:38.695" v="367" actId="47"/>
          <pc:sldLayoutMkLst>
            <pc:docMk/>
            <pc:sldMasterMk cId="3925563739" sldId="2147483812"/>
            <pc:sldLayoutMk cId="3217572845" sldId="2147483830"/>
          </pc:sldLayoutMkLst>
        </pc:sldLayoutChg>
        <pc:sldLayoutChg chg="addSp delSp modSp mod">
          <pc:chgData name="Javier Angulo Lavin" userId="d44a072f-4247-4607-a9e2-b683c967757b" providerId="ADAL" clId="{FAA856CC-F910-4675-9175-8FCF8D61B968}" dt="2025-12-04T15:36:51.670" v="615" actId="20577"/>
          <pc:sldLayoutMkLst>
            <pc:docMk/>
            <pc:sldMasterMk cId="3925563739" sldId="2147483812"/>
            <pc:sldLayoutMk cId="1158080097" sldId="2147483832"/>
          </pc:sldLayoutMkLst>
          <pc:spChg chg="add mod">
            <ac:chgData name="Javier Angulo Lavin" userId="d44a072f-4247-4607-a9e2-b683c967757b" providerId="ADAL" clId="{FAA856CC-F910-4675-9175-8FCF8D61B968}" dt="2025-12-03T17:23:48.490" v="587"/>
            <ac:spMkLst>
              <pc:docMk/>
              <pc:sldMasterMk cId="3925563739" sldId="2147483812"/>
              <pc:sldLayoutMk cId="1158080097" sldId="2147483832"/>
              <ac:spMk id="2" creationId="{1189DEAC-8C00-AC56-7693-4C16F02FC32C}"/>
            </ac:spMkLst>
          </pc:spChg>
          <pc:spChg chg="add mod">
            <ac:chgData name="Javier Angulo Lavin" userId="d44a072f-4247-4607-a9e2-b683c967757b" providerId="ADAL" clId="{FAA856CC-F910-4675-9175-8FCF8D61B968}" dt="2025-12-04T15:36:51.670" v="615" actId="20577"/>
            <ac:spMkLst>
              <pc:docMk/>
              <pc:sldMasterMk cId="3925563739" sldId="2147483812"/>
              <pc:sldLayoutMk cId="1158080097" sldId="2147483832"/>
              <ac:spMk id="4" creationId="{92140372-CAA8-B8BE-9277-7583C94D852F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5" creationId="{8871E4CD-7E54-71E4-9419-F40744AB7A15}"/>
            </ac:spMkLst>
          </pc:spChg>
          <pc:spChg chg="add mod">
            <ac:chgData name="Javier Angulo Lavin" userId="d44a072f-4247-4607-a9e2-b683c967757b" providerId="ADAL" clId="{FAA856CC-F910-4675-9175-8FCF8D61B968}" dt="2025-12-03T17:23:48.490" v="587"/>
            <ac:spMkLst>
              <pc:docMk/>
              <pc:sldMasterMk cId="3925563739" sldId="2147483812"/>
              <pc:sldLayoutMk cId="1158080097" sldId="2147483832"/>
              <ac:spMk id="8" creationId="{DA96910D-3C61-1490-BECE-3DCCA3DB3B7B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11" creationId="{6D4CA054-EEF8-6A95-D6C8-D7F5D902B26C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16" creationId="{377F7B96-68A1-2D97-D546-F54D027823B2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19" creationId="{9A3BAF8C-10A1-3322-C5E6-A5BA71DC480E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20" creationId="{85FCE921-1EE2-1206-6C25-83C572A9D39E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21" creationId="{DABEAD72-7C97-EF02-8F4F-7A6365CDE566}"/>
            </ac:spMkLst>
          </pc:spChg>
          <pc:spChg chg="del">
            <ac:chgData name="Javier Angulo Lavin" userId="d44a072f-4247-4607-a9e2-b683c967757b" providerId="ADAL" clId="{FAA856CC-F910-4675-9175-8FCF8D61B968}" dt="2025-12-03T17:23:47.515" v="586" actId="478"/>
            <ac:spMkLst>
              <pc:docMk/>
              <pc:sldMasterMk cId="3925563739" sldId="2147483812"/>
              <pc:sldLayoutMk cId="1158080097" sldId="2147483832"/>
              <ac:spMk id="22" creationId="{399A7B52-0739-E00E-109F-7BFAC14B0B9D}"/>
            </ac:spMkLst>
          </pc:spChg>
        </pc:sldLayoutChg>
        <pc:sldLayoutChg chg="modSp mod">
          <pc:chgData name="Javier Angulo Lavin" userId="d44a072f-4247-4607-a9e2-b683c967757b" providerId="ADAL" clId="{FAA856CC-F910-4675-9175-8FCF8D61B968}" dt="2025-12-04T15:37:33.549" v="645" actId="20577"/>
          <pc:sldLayoutMkLst>
            <pc:docMk/>
            <pc:sldMasterMk cId="3925563739" sldId="2147483812"/>
            <pc:sldLayoutMk cId="3689552478" sldId="2147483833"/>
          </pc:sldLayoutMkLst>
          <pc:spChg chg="mod">
            <ac:chgData name="Javier Angulo Lavin" userId="d44a072f-4247-4607-a9e2-b683c967757b" providerId="ADAL" clId="{FAA856CC-F910-4675-9175-8FCF8D61B968}" dt="2025-12-04T15:37:33.549" v="645" actId="20577"/>
            <ac:spMkLst>
              <pc:docMk/>
              <pc:sldMasterMk cId="3925563739" sldId="2147483812"/>
              <pc:sldLayoutMk cId="3689552478" sldId="2147483833"/>
              <ac:spMk id="14" creationId="{DD690C0B-1DF5-1401-242B-293A28337E23}"/>
            </ac:spMkLst>
          </pc:spChg>
        </pc:sldLayoutChg>
        <pc:sldLayoutChg chg="modSp mod">
          <pc:chgData name="Javier Angulo Lavin" userId="d44a072f-4247-4607-a9e2-b683c967757b" providerId="ADAL" clId="{FAA856CC-F910-4675-9175-8FCF8D61B968}" dt="2025-12-04T15:37:20.600" v="631" actId="20577"/>
          <pc:sldLayoutMkLst>
            <pc:docMk/>
            <pc:sldMasterMk cId="3925563739" sldId="2147483812"/>
            <pc:sldLayoutMk cId="3689552478" sldId="2147483834"/>
          </pc:sldLayoutMkLst>
          <pc:spChg chg="mod">
            <ac:chgData name="Javier Angulo Lavin" userId="d44a072f-4247-4607-a9e2-b683c967757b" providerId="ADAL" clId="{FAA856CC-F910-4675-9175-8FCF8D61B968}" dt="2025-12-04T15:37:20.600" v="631" actId="20577"/>
            <ac:spMkLst>
              <pc:docMk/>
              <pc:sldMasterMk cId="3925563739" sldId="2147483812"/>
              <pc:sldLayoutMk cId="3689552478" sldId="2147483834"/>
              <ac:spMk id="14" creationId="{DD690C0B-1DF5-1401-242B-293A28337E23}"/>
            </ac:spMkLst>
          </pc:spChg>
        </pc:sldLayoutChg>
        <pc:sldLayoutChg chg="addSp delSp modSp mod">
          <pc:chgData name="Javier Angulo Lavin" userId="d44a072f-4247-4607-a9e2-b683c967757b" providerId="ADAL" clId="{FAA856CC-F910-4675-9175-8FCF8D61B968}" dt="2025-12-04T15:37:07.128" v="617"/>
          <pc:sldLayoutMkLst>
            <pc:docMk/>
            <pc:sldMasterMk cId="3925563739" sldId="2147483812"/>
            <pc:sldLayoutMk cId="251776438" sldId="2147483835"/>
          </pc:sldLayoutMkLst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2" creationId="{21B495C4-D51F-5C65-CCC1-A7076FE534A7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4" creationId="{56113F79-D6A0-C739-9076-7F19FACC8682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5" creationId="{439A9666-9E72-7728-577B-D264043BB5EF}"/>
            </ac:spMkLst>
          </pc:spChg>
          <pc:spChg chg="add mod">
            <ac:chgData name="Javier Angulo Lavin" userId="d44a072f-4247-4607-a9e2-b683c967757b" providerId="ADAL" clId="{FAA856CC-F910-4675-9175-8FCF8D61B968}" dt="2025-12-04T15:37:07.128" v="617"/>
            <ac:spMkLst>
              <pc:docMk/>
              <pc:sldMasterMk cId="3925563739" sldId="2147483812"/>
              <pc:sldLayoutMk cId="251776438" sldId="2147483835"/>
              <ac:spMk id="8" creationId="{0EE64A8C-C59D-64CB-B26F-95BE5CB29EA5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9" creationId="{BB66BC49-BBB8-DA28-3094-E8C7751889BD}"/>
            </ac:spMkLst>
          </pc:spChg>
          <pc:spChg chg="add mod">
            <ac:chgData name="Javier Angulo Lavin" userId="d44a072f-4247-4607-a9e2-b683c967757b" providerId="ADAL" clId="{FAA856CC-F910-4675-9175-8FCF8D61B968}" dt="2025-12-04T15:37:07.128" v="617"/>
            <ac:spMkLst>
              <pc:docMk/>
              <pc:sldMasterMk cId="3925563739" sldId="2147483812"/>
              <pc:sldLayoutMk cId="251776438" sldId="2147483835"/>
              <ac:spMk id="10" creationId="{213B73AE-582B-2705-CB92-E9B4F399DC8A}"/>
            </ac:spMkLst>
          </pc:spChg>
          <pc:spChg chg="add mod">
            <ac:chgData name="Javier Angulo Lavin" userId="d44a072f-4247-4607-a9e2-b683c967757b" providerId="ADAL" clId="{FAA856CC-F910-4675-9175-8FCF8D61B968}" dt="2025-12-04T15:37:07.128" v="617"/>
            <ac:spMkLst>
              <pc:docMk/>
              <pc:sldMasterMk cId="3925563739" sldId="2147483812"/>
              <pc:sldLayoutMk cId="251776438" sldId="2147483835"/>
              <ac:spMk id="11" creationId="{E560C19A-9427-FE60-1477-80387CFB13D1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14" creationId="{45DE5F0F-AE97-784F-11B9-0E6C3E482576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17" creationId="{5634AD35-38AB-6C52-56CF-4252D6676C1B}"/>
            </ac:spMkLst>
          </pc:spChg>
          <pc:spChg chg="del">
            <ac:chgData name="Javier Angulo Lavin" userId="d44a072f-4247-4607-a9e2-b683c967757b" providerId="ADAL" clId="{FAA856CC-F910-4675-9175-8FCF8D61B968}" dt="2025-12-04T15:37:06.437" v="616" actId="478"/>
            <ac:spMkLst>
              <pc:docMk/>
              <pc:sldMasterMk cId="3925563739" sldId="2147483812"/>
              <pc:sldLayoutMk cId="251776438" sldId="2147483835"/>
              <ac:spMk id="18" creationId="{34E908A3-890D-4E86-427C-1EEFB4B100E9}"/>
            </ac:spMkLst>
          </pc:spChg>
        </pc:sldLayoutChg>
      </pc:sldMasterChg>
    </pc:docChg>
  </pc:docChgLst>
  <pc:docChgLst>
    <pc:chgData name="Marta Blanco Gayoso" userId="0a7c362e-ac25-45bb-a162-3ec03708b402" providerId="ADAL" clId="{33862527-8292-4BF3-AF1A-83CD8666ED40}"/>
    <pc:docChg chg="undo redo custSel addSld delSld modSld addSection delSection modSection">
      <pc:chgData name="Marta Blanco Gayoso" userId="0a7c362e-ac25-45bb-a162-3ec03708b402" providerId="ADAL" clId="{33862527-8292-4BF3-AF1A-83CD8666ED40}" dt="2025-12-04T16:41:18.319" v="3258" actId="1076"/>
      <pc:docMkLst>
        <pc:docMk/>
      </pc:docMkLst>
      <pc:sldChg chg="modSp mod">
        <pc:chgData name="Marta Blanco Gayoso" userId="0a7c362e-ac25-45bb-a162-3ec03708b402" providerId="ADAL" clId="{33862527-8292-4BF3-AF1A-83CD8666ED40}" dt="2025-12-04T15:41:22.301" v="2671" actId="1036"/>
        <pc:sldMkLst>
          <pc:docMk/>
          <pc:sldMk cId="2409923868" sldId="322"/>
        </pc:sldMkLst>
        <pc:spChg chg="mod">
          <ac:chgData name="Marta Blanco Gayoso" userId="0a7c362e-ac25-45bb-a162-3ec03708b402" providerId="ADAL" clId="{33862527-8292-4BF3-AF1A-83CD8666ED40}" dt="2025-12-04T15:41:22.301" v="2671" actId="1036"/>
          <ac:spMkLst>
            <pc:docMk/>
            <pc:sldMk cId="2409923868" sldId="322"/>
            <ac:spMk id="8" creationId="{8863CFB3-3777-7F7B-C3B2-9CF0275B5398}"/>
          </ac:spMkLst>
        </pc:spChg>
      </pc:sldChg>
      <pc:sldChg chg="addSp modSp mod">
        <pc:chgData name="Marta Blanco Gayoso" userId="0a7c362e-ac25-45bb-a162-3ec03708b402" providerId="ADAL" clId="{33862527-8292-4BF3-AF1A-83CD8666ED40}" dt="2025-12-04T15:34:34.905" v="2600" actId="1036"/>
        <pc:sldMkLst>
          <pc:docMk/>
          <pc:sldMk cId="3246263408" sldId="579"/>
        </pc:sldMkLst>
        <pc:picChg chg="add mod">
          <ac:chgData name="Marta Blanco Gayoso" userId="0a7c362e-ac25-45bb-a162-3ec03708b402" providerId="ADAL" clId="{33862527-8292-4BF3-AF1A-83CD8666ED40}" dt="2025-12-04T15:34:33.081" v="2596" actId="571"/>
          <ac:picMkLst>
            <pc:docMk/>
            <pc:sldMk cId="3246263408" sldId="579"/>
            <ac:picMk id="11" creationId="{31A8CF65-3F5C-3D36-0125-AA095A134226}"/>
          </ac:picMkLst>
        </pc:picChg>
        <pc:picChg chg="mod">
          <ac:chgData name="Marta Blanco Gayoso" userId="0a7c362e-ac25-45bb-a162-3ec03708b402" providerId="ADAL" clId="{33862527-8292-4BF3-AF1A-83CD8666ED40}" dt="2025-12-04T15:34:34.905" v="2600" actId="1036"/>
          <ac:picMkLst>
            <pc:docMk/>
            <pc:sldMk cId="3246263408" sldId="579"/>
            <ac:picMk id="17" creationId="{B386DCEB-DF6A-9E57-0E91-9D66DF68E4A8}"/>
          </ac:picMkLst>
        </pc:picChg>
        <pc:picChg chg="mod">
          <ac:chgData name="Marta Blanco Gayoso" userId="0a7c362e-ac25-45bb-a162-3ec03708b402" providerId="ADAL" clId="{33862527-8292-4BF3-AF1A-83CD8666ED40}" dt="2025-12-04T15:34:34.905" v="2600" actId="1036"/>
          <ac:picMkLst>
            <pc:docMk/>
            <pc:sldMk cId="3246263408" sldId="579"/>
            <ac:picMk id="18" creationId="{6DD4BDAC-3540-F498-3BE0-5757E1040418}"/>
          </ac:picMkLst>
        </pc:picChg>
        <pc:picChg chg="add mod">
          <ac:chgData name="Marta Blanco Gayoso" userId="0a7c362e-ac25-45bb-a162-3ec03708b402" providerId="ADAL" clId="{33862527-8292-4BF3-AF1A-83CD8666ED40}" dt="2025-12-04T15:34:33.081" v="2596" actId="571"/>
          <ac:picMkLst>
            <pc:docMk/>
            <pc:sldMk cId="3246263408" sldId="579"/>
            <ac:picMk id="19" creationId="{9A9CF494-4D5A-E44B-C762-72863A8C773F}"/>
          </ac:picMkLst>
        </pc:picChg>
      </pc:sldChg>
      <pc:sldChg chg="modSp mod">
        <pc:chgData name="Marta Blanco Gayoso" userId="0a7c362e-ac25-45bb-a162-3ec03708b402" providerId="ADAL" clId="{33862527-8292-4BF3-AF1A-83CD8666ED40}" dt="2025-12-04T15:38:45.661" v="2655" actId="13926"/>
        <pc:sldMkLst>
          <pc:docMk/>
          <pc:sldMk cId="511415737" sldId="580"/>
        </pc:sldMkLst>
        <pc:spChg chg="mod">
          <ac:chgData name="Marta Blanco Gayoso" userId="0a7c362e-ac25-45bb-a162-3ec03708b402" providerId="ADAL" clId="{33862527-8292-4BF3-AF1A-83CD8666ED40}" dt="2025-12-04T15:38:45.661" v="2655" actId="13926"/>
          <ac:spMkLst>
            <pc:docMk/>
            <pc:sldMk cId="511415737" sldId="580"/>
            <ac:spMk id="13" creationId="{622E7B55-CEF1-F1EC-E0F4-84462C217147}"/>
          </ac:spMkLst>
        </pc:spChg>
      </pc:sldChg>
      <pc:sldChg chg="add">
        <pc:chgData name="Marta Blanco Gayoso" userId="0a7c362e-ac25-45bb-a162-3ec03708b402" providerId="ADAL" clId="{33862527-8292-4BF3-AF1A-83CD8666ED40}" dt="2025-12-04T15:35:48.979" v="2606"/>
        <pc:sldMkLst>
          <pc:docMk/>
          <pc:sldMk cId="4197985964" sldId="618"/>
        </pc:sldMkLst>
      </pc:sldChg>
      <pc:sldChg chg="addSp delSp modSp mod">
        <pc:chgData name="Marta Blanco Gayoso" userId="0a7c362e-ac25-45bb-a162-3ec03708b402" providerId="ADAL" clId="{33862527-8292-4BF3-AF1A-83CD8666ED40}" dt="2025-12-04T16:41:18.319" v="3258" actId="1076"/>
        <pc:sldMkLst>
          <pc:docMk/>
          <pc:sldMk cId="1934804415" sldId="694"/>
        </pc:sldMkLst>
        <pc:spChg chg="mod">
          <ac:chgData name="Marta Blanco Gayoso" userId="0a7c362e-ac25-45bb-a162-3ec03708b402" providerId="ADAL" clId="{33862527-8292-4BF3-AF1A-83CD8666ED40}" dt="2025-12-04T16:10:11.667" v="2686"/>
          <ac:spMkLst>
            <pc:docMk/>
            <pc:sldMk cId="1934804415" sldId="694"/>
            <ac:spMk id="6" creationId="{14B89335-230C-052A-AAD7-8D0010B323C6}"/>
          </ac:spMkLst>
        </pc:spChg>
        <pc:spChg chg="del mod">
          <ac:chgData name="Marta Blanco Gayoso" userId="0a7c362e-ac25-45bb-a162-3ec03708b402" providerId="ADAL" clId="{33862527-8292-4BF3-AF1A-83CD8666ED40}" dt="2025-12-04T16:26:49.534" v="3129" actId="478"/>
          <ac:spMkLst>
            <pc:docMk/>
            <pc:sldMk cId="1934804415" sldId="694"/>
            <ac:spMk id="7" creationId="{9335EEA3-EB0B-B6EE-ABC7-2B4F1AC36EB3}"/>
          </ac:spMkLst>
        </pc:spChg>
        <pc:spChg chg="add mod">
          <ac:chgData name="Marta Blanco Gayoso" userId="0a7c362e-ac25-45bb-a162-3ec03708b402" providerId="ADAL" clId="{33862527-8292-4BF3-AF1A-83CD8666ED40}" dt="2025-12-04T16:36:33.515" v="3190" actId="20577"/>
          <ac:spMkLst>
            <pc:docMk/>
            <pc:sldMk cId="1934804415" sldId="694"/>
            <ac:spMk id="9" creationId="{98B9FD36-C0CB-4D95-EA13-85CB65E8C0B2}"/>
          </ac:spMkLst>
        </pc:spChg>
        <pc:spChg chg="add del mod">
          <ac:chgData name="Marta Blanco Gayoso" userId="0a7c362e-ac25-45bb-a162-3ec03708b402" providerId="ADAL" clId="{33862527-8292-4BF3-AF1A-83CD8666ED40}" dt="2025-12-04T16:10:41.166" v="2690" actId="478"/>
          <ac:spMkLst>
            <pc:docMk/>
            <pc:sldMk cId="1934804415" sldId="694"/>
            <ac:spMk id="10" creationId="{09FDB9F8-53D2-C5E6-2799-15E46340F3DA}"/>
          </ac:spMkLst>
        </pc:spChg>
        <pc:spChg chg="mod">
          <ac:chgData name="Marta Blanco Gayoso" userId="0a7c362e-ac25-45bb-a162-3ec03708b402" providerId="ADAL" clId="{33862527-8292-4BF3-AF1A-83CD8666ED40}" dt="2025-12-04T16:41:02.749" v="3255" actId="1076"/>
          <ac:spMkLst>
            <pc:docMk/>
            <pc:sldMk cId="1934804415" sldId="694"/>
            <ac:spMk id="14" creationId="{01BE3884-4567-372A-F74C-CE6C2023B14F}"/>
          </ac:spMkLst>
        </pc:spChg>
        <pc:spChg chg="del mod topLvl">
          <ac:chgData name="Marta Blanco Gayoso" userId="0a7c362e-ac25-45bb-a162-3ec03708b402" providerId="ADAL" clId="{33862527-8292-4BF3-AF1A-83CD8666ED40}" dt="2025-12-04T16:41:05.055" v="3256" actId="478"/>
          <ac:spMkLst>
            <pc:docMk/>
            <pc:sldMk cId="1934804415" sldId="694"/>
            <ac:spMk id="21" creationId="{07BAA170-5221-7A33-E74D-36689B1779A9}"/>
          </ac:spMkLst>
        </pc:spChg>
        <pc:spChg chg="add mod">
          <ac:chgData name="Marta Blanco Gayoso" userId="0a7c362e-ac25-45bb-a162-3ec03708b402" providerId="ADAL" clId="{33862527-8292-4BF3-AF1A-83CD8666ED40}" dt="2025-12-04T16:39:55.155" v="3253" actId="20577"/>
          <ac:spMkLst>
            <pc:docMk/>
            <pc:sldMk cId="1934804415" sldId="694"/>
            <ac:spMk id="25" creationId="{F45F2827-E00F-44E4-C547-111DEF2B6D53}"/>
          </ac:spMkLst>
        </pc:spChg>
        <pc:spChg chg="add mod">
          <ac:chgData name="Marta Blanco Gayoso" userId="0a7c362e-ac25-45bb-a162-3ec03708b402" providerId="ADAL" clId="{33862527-8292-4BF3-AF1A-83CD8666ED40}" dt="2025-12-04T16:31:48.422" v="3166" actId="1076"/>
          <ac:spMkLst>
            <pc:docMk/>
            <pc:sldMk cId="1934804415" sldId="694"/>
            <ac:spMk id="26" creationId="{3FE10702-DFCF-E903-29E3-4C3473E65957}"/>
          </ac:spMkLst>
        </pc:spChg>
        <pc:spChg chg="add mod">
          <ac:chgData name="Marta Blanco Gayoso" userId="0a7c362e-ac25-45bb-a162-3ec03708b402" providerId="ADAL" clId="{33862527-8292-4BF3-AF1A-83CD8666ED40}" dt="2025-12-04T16:38:30.079" v="3235" actId="20577"/>
          <ac:spMkLst>
            <pc:docMk/>
            <pc:sldMk cId="1934804415" sldId="694"/>
            <ac:spMk id="27" creationId="{5F07AFBE-ECAC-0217-0343-75E0F73F297B}"/>
          </ac:spMkLst>
        </pc:spChg>
        <pc:spChg chg="add mod">
          <ac:chgData name="Marta Blanco Gayoso" userId="0a7c362e-ac25-45bb-a162-3ec03708b402" providerId="ADAL" clId="{33862527-8292-4BF3-AF1A-83CD8666ED40}" dt="2025-12-04T16:41:18.319" v="3258" actId="1076"/>
          <ac:spMkLst>
            <pc:docMk/>
            <pc:sldMk cId="1934804415" sldId="694"/>
            <ac:spMk id="36" creationId="{6071612D-8C79-D453-4EE9-5971761E4B58}"/>
          </ac:spMkLst>
        </pc:spChg>
        <pc:grpChg chg="add del mod">
          <ac:chgData name="Marta Blanco Gayoso" userId="0a7c362e-ac25-45bb-a162-3ec03708b402" providerId="ADAL" clId="{33862527-8292-4BF3-AF1A-83CD8666ED40}" dt="2025-12-04T16:10:13.512" v="2687" actId="478"/>
          <ac:grpSpMkLst>
            <pc:docMk/>
            <pc:sldMk cId="1934804415" sldId="694"/>
            <ac:grpSpMk id="5" creationId="{AA593253-3589-FCA5-5E4A-E1972EBCF2DF}"/>
          </ac:grpSpMkLst>
        </pc:grpChg>
        <pc:grpChg chg="add mod">
          <ac:chgData name="Marta Blanco Gayoso" userId="0a7c362e-ac25-45bb-a162-3ec03708b402" providerId="ADAL" clId="{33862527-8292-4BF3-AF1A-83CD8666ED40}" dt="2025-12-04T16:27:20.745" v="3135" actId="1076"/>
          <ac:grpSpMkLst>
            <pc:docMk/>
            <pc:sldMk cId="1934804415" sldId="694"/>
            <ac:grpSpMk id="11" creationId="{F79DF734-C824-5D33-5AFA-FD5AF61C4A45}"/>
          </ac:grpSpMkLst>
        </pc:grpChg>
        <pc:grpChg chg="del mod">
          <ac:chgData name="Marta Blanco Gayoso" userId="0a7c362e-ac25-45bb-a162-3ec03708b402" providerId="ADAL" clId="{33862527-8292-4BF3-AF1A-83CD8666ED40}" dt="2025-12-04T16:39:15.981" v="3237" actId="478"/>
          <ac:grpSpMkLst>
            <pc:docMk/>
            <pc:sldMk cId="1934804415" sldId="694"/>
            <ac:grpSpMk id="13" creationId="{AD497A93-186F-26A5-26EC-615C4C14DFE8}"/>
          </ac:grpSpMkLst>
        </pc:grpChg>
        <pc:grpChg chg="del mod">
          <ac:chgData name="Marta Blanco Gayoso" userId="0a7c362e-ac25-45bb-a162-3ec03708b402" providerId="ADAL" clId="{33862527-8292-4BF3-AF1A-83CD8666ED40}" dt="2025-12-04T16:39:13.846" v="3236" actId="478"/>
          <ac:grpSpMkLst>
            <pc:docMk/>
            <pc:sldMk cId="1934804415" sldId="694"/>
            <ac:grpSpMk id="15" creationId="{7EFD9520-7F8F-F29D-C0E7-A2983CF574A9}"/>
          </ac:grpSpMkLst>
        </pc:grpChg>
        <pc:grpChg chg="add del mod">
          <ac:chgData name="Marta Blanco Gayoso" userId="0a7c362e-ac25-45bb-a162-3ec03708b402" providerId="ADAL" clId="{33862527-8292-4BF3-AF1A-83CD8666ED40}" dt="2025-12-04T16:41:05.055" v="3256" actId="478"/>
          <ac:grpSpMkLst>
            <pc:docMk/>
            <pc:sldMk cId="1934804415" sldId="694"/>
            <ac:grpSpMk id="18" creationId="{8869045A-BB23-16C9-C732-398A61C2D098}"/>
          </ac:grpSpMkLst>
        </pc:grpChg>
        <pc:grpChg chg="del mod">
          <ac:chgData name="Marta Blanco Gayoso" userId="0a7c362e-ac25-45bb-a162-3ec03708b402" providerId="ADAL" clId="{33862527-8292-4BF3-AF1A-83CD8666ED40}" dt="2025-12-04T16:39:19.210" v="3239" actId="478"/>
          <ac:grpSpMkLst>
            <pc:docMk/>
            <pc:sldMk cId="1934804415" sldId="694"/>
            <ac:grpSpMk id="20" creationId="{B7089018-8F59-05C0-F173-147E33C18F24}"/>
          </ac:grpSpMkLst>
        </pc:grpChg>
        <pc:grpChg chg="del mod">
          <ac:chgData name="Marta Blanco Gayoso" userId="0a7c362e-ac25-45bb-a162-3ec03708b402" providerId="ADAL" clId="{33862527-8292-4BF3-AF1A-83CD8666ED40}" dt="2025-12-04T16:39:17.730" v="3238" actId="478"/>
          <ac:grpSpMkLst>
            <pc:docMk/>
            <pc:sldMk cId="1934804415" sldId="694"/>
            <ac:grpSpMk id="22" creationId="{AC1FCADB-725D-D9E0-8B9D-AE0CE470F662}"/>
          </ac:grpSpMkLst>
        </pc:grpChg>
        <pc:picChg chg="add mod">
          <ac:chgData name="Marta Blanco Gayoso" userId="0a7c362e-ac25-45bb-a162-3ec03708b402" providerId="ADAL" clId="{33862527-8292-4BF3-AF1A-83CD8666ED40}" dt="2025-12-04T16:10:55.774" v="2697" actId="1035"/>
          <ac:picMkLst>
            <pc:docMk/>
            <pc:sldMk cId="1934804415" sldId="694"/>
            <ac:picMk id="4" creationId="{610A197E-A8B0-00CA-6E39-DBD42AC3E6D6}"/>
          </ac:picMkLst>
        </pc:picChg>
        <pc:picChg chg="mod">
          <ac:chgData name="Marta Blanco Gayoso" userId="0a7c362e-ac25-45bb-a162-3ec03708b402" providerId="ADAL" clId="{33862527-8292-4BF3-AF1A-83CD8666ED40}" dt="2025-12-04T16:10:11.667" v="2686"/>
          <ac:picMkLst>
            <pc:docMk/>
            <pc:sldMk cId="1934804415" sldId="694"/>
            <ac:picMk id="8" creationId="{8FE34F99-FB8A-FDD1-0215-E50C2BE1C2C7}"/>
          </ac:picMkLst>
        </pc:picChg>
        <pc:picChg chg="add del mod">
          <ac:chgData name="Marta Blanco Gayoso" userId="0a7c362e-ac25-45bb-a162-3ec03708b402" providerId="ADAL" clId="{33862527-8292-4BF3-AF1A-83CD8666ED40}" dt="2025-12-04T16:30:58.382" v="3159" actId="478"/>
          <ac:picMkLst>
            <pc:docMk/>
            <pc:sldMk cId="1934804415" sldId="694"/>
            <ac:picMk id="29" creationId="{5BFD5FD0-7498-CCEF-6476-E99D2FC56A7C}"/>
          </ac:picMkLst>
        </pc:picChg>
        <pc:picChg chg="add mod">
          <ac:chgData name="Marta Blanco Gayoso" userId="0a7c362e-ac25-45bb-a162-3ec03708b402" providerId="ADAL" clId="{33862527-8292-4BF3-AF1A-83CD8666ED40}" dt="2025-12-04T16:31:06.869" v="3160" actId="1076"/>
          <ac:picMkLst>
            <pc:docMk/>
            <pc:sldMk cId="1934804415" sldId="694"/>
            <ac:picMk id="31" creationId="{46F66DC9-CD95-B224-BEEE-B5A88D9DEA19}"/>
          </ac:picMkLst>
        </pc:picChg>
        <pc:picChg chg="add mod">
          <ac:chgData name="Marta Blanco Gayoso" userId="0a7c362e-ac25-45bb-a162-3ec03708b402" providerId="ADAL" clId="{33862527-8292-4BF3-AF1A-83CD8666ED40}" dt="2025-12-04T16:33:03.779" v="3171" actId="1076"/>
          <ac:picMkLst>
            <pc:docMk/>
            <pc:sldMk cId="1934804415" sldId="694"/>
            <ac:picMk id="33" creationId="{3CAE92BC-4276-F77B-0DEE-95F836FE9433}"/>
          </ac:picMkLst>
        </pc:picChg>
        <pc:picChg chg="add mod">
          <ac:chgData name="Marta Blanco Gayoso" userId="0a7c362e-ac25-45bb-a162-3ec03708b402" providerId="ADAL" clId="{33862527-8292-4BF3-AF1A-83CD8666ED40}" dt="2025-12-04T16:34:06.892" v="3177" actId="1076"/>
          <ac:picMkLst>
            <pc:docMk/>
            <pc:sldMk cId="1934804415" sldId="694"/>
            <ac:picMk id="35" creationId="{B448F205-15CB-FBB4-59CA-204C6F3F8DB0}"/>
          </ac:picMkLst>
        </pc:picChg>
        <pc:cxnChg chg="mod">
          <ac:chgData name="Marta Blanco Gayoso" userId="0a7c362e-ac25-45bb-a162-3ec03708b402" providerId="ADAL" clId="{33862527-8292-4BF3-AF1A-83CD8666ED40}" dt="2025-12-04T16:22:26.476" v="2774"/>
          <ac:cxnSpMkLst>
            <pc:docMk/>
            <pc:sldMk cId="1934804415" sldId="694"/>
            <ac:cxnSpMk id="12" creationId="{6905CC36-9EB6-98A0-6634-2DF9FE6D2CB3}"/>
          </ac:cxnSpMkLst>
        </pc:cxnChg>
        <pc:cxnChg chg="del mod">
          <ac:chgData name="Marta Blanco Gayoso" userId="0a7c362e-ac25-45bb-a162-3ec03708b402" providerId="ADAL" clId="{33862527-8292-4BF3-AF1A-83CD8666ED40}" dt="2025-12-04T16:39:15.981" v="3237" actId="478"/>
          <ac:cxnSpMkLst>
            <pc:docMk/>
            <pc:sldMk cId="1934804415" sldId="694"/>
            <ac:cxnSpMk id="16" creationId="{07015C59-F641-B63E-6E76-FD1FE5F15FC8}"/>
          </ac:cxnSpMkLst>
        </pc:cxnChg>
        <pc:cxnChg chg="del mod">
          <ac:chgData name="Marta Blanco Gayoso" userId="0a7c362e-ac25-45bb-a162-3ec03708b402" providerId="ADAL" clId="{33862527-8292-4BF3-AF1A-83CD8666ED40}" dt="2025-12-04T16:39:13.846" v="3236" actId="478"/>
          <ac:cxnSpMkLst>
            <pc:docMk/>
            <pc:sldMk cId="1934804415" sldId="694"/>
            <ac:cxnSpMk id="17" creationId="{D9948D0E-521F-21AA-A920-220DACAEFF5E}"/>
          </ac:cxnSpMkLst>
        </pc:cxnChg>
        <pc:cxnChg chg="mod topLvl">
          <ac:chgData name="Marta Blanco Gayoso" userId="0a7c362e-ac25-45bb-a162-3ec03708b402" providerId="ADAL" clId="{33862527-8292-4BF3-AF1A-83CD8666ED40}" dt="2025-12-04T16:41:05.055" v="3256" actId="478"/>
          <ac:cxnSpMkLst>
            <pc:docMk/>
            <pc:sldMk cId="1934804415" sldId="694"/>
            <ac:cxnSpMk id="19" creationId="{F8720745-AF46-2EE9-BC4F-E66EB28F3A6C}"/>
          </ac:cxnSpMkLst>
        </pc:cxnChg>
        <pc:cxnChg chg="del mod">
          <ac:chgData name="Marta Blanco Gayoso" userId="0a7c362e-ac25-45bb-a162-3ec03708b402" providerId="ADAL" clId="{33862527-8292-4BF3-AF1A-83CD8666ED40}" dt="2025-12-04T16:39:19.210" v="3239" actId="478"/>
          <ac:cxnSpMkLst>
            <pc:docMk/>
            <pc:sldMk cId="1934804415" sldId="694"/>
            <ac:cxnSpMk id="23" creationId="{7EBCF56A-48BF-2BA2-8141-CA83F65AB47B}"/>
          </ac:cxnSpMkLst>
        </pc:cxnChg>
        <pc:cxnChg chg="del mod">
          <ac:chgData name="Marta Blanco Gayoso" userId="0a7c362e-ac25-45bb-a162-3ec03708b402" providerId="ADAL" clId="{33862527-8292-4BF3-AF1A-83CD8666ED40}" dt="2025-12-04T16:39:17.730" v="3238" actId="478"/>
          <ac:cxnSpMkLst>
            <pc:docMk/>
            <pc:sldMk cId="1934804415" sldId="694"/>
            <ac:cxnSpMk id="24" creationId="{6939D746-6835-2696-111D-BAB07D32CE5D}"/>
          </ac:cxnSpMkLst>
        </pc:cxnChg>
      </pc:sldChg>
    </pc:docChg>
  </pc:docChgLst>
  <pc:docChgLst>
    <pc:chgData name="Javier Angulo Lavin" userId="d44a072f-4247-4607-a9e2-b683c967757b" providerId="ADAL" clId="{7433CA40-D6DD-4270-A575-6D27667B0A40}"/>
    <pc:docChg chg="undo custSel addSld delSld modSld modSection">
      <pc:chgData name="Javier Angulo Lavin" userId="d44a072f-4247-4607-a9e2-b683c967757b" providerId="ADAL" clId="{7433CA40-D6DD-4270-A575-6D27667B0A40}" dt="2025-11-11T13:15:39.993" v="6107" actId="20577"/>
      <pc:docMkLst>
        <pc:docMk/>
      </pc:docMkLst>
      <pc:sldChg chg="modSp mod modNotesTx">
        <pc:chgData name="Javier Angulo Lavin" userId="d44a072f-4247-4607-a9e2-b683c967757b" providerId="ADAL" clId="{7433CA40-D6DD-4270-A575-6D27667B0A40}" dt="2025-11-05T12:18:01.318" v="2674" actId="20577"/>
        <pc:sldMkLst>
          <pc:docMk/>
          <pc:sldMk cId="1334208846" sldId="577"/>
        </pc:sldMkLst>
        <pc:spChg chg="mod">
          <ac:chgData name="Javier Angulo Lavin" userId="d44a072f-4247-4607-a9e2-b683c967757b" providerId="ADAL" clId="{7433CA40-D6DD-4270-A575-6D27667B0A40}" dt="2025-11-05T11:53:16.312" v="2355" actId="20577"/>
          <ac:spMkLst>
            <pc:docMk/>
            <pc:sldMk cId="1334208846" sldId="577"/>
            <ac:spMk id="35" creationId="{628EC230-E927-1BFF-8E8F-FF5A1A8EC9AD}"/>
          </ac:spMkLst>
        </pc:spChg>
      </pc:sldChg>
      <pc:sldChg chg="addSp delSp modSp mod">
        <pc:chgData name="Javier Angulo Lavin" userId="d44a072f-4247-4607-a9e2-b683c967757b" providerId="ADAL" clId="{7433CA40-D6DD-4270-A575-6D27667B0A40}" dt="2025-11-05T12:38:42.391" v="2767" actId="20577"/>
        <pc:sldMkLst>
          <pc:docMk/>
          <pc:sldMk cId="3246263408" sldId="579"/>
        </pc:sldMkLst>
      </pc:sldChg>
      <pc:sldChg chg="modSp mod modNotesTx">
        <pc:chgData name="Javier Angulo Lavin" userId="d44a072f-4247-4607-a9e2-b683c967757b" providerId="ADAL" clId="{7433CA40-D6DD-4270-A575-6D27667B0A40}" dt="2025-11-05T12:33:54.812" v="2714" actId="20577"/>
        <pc:sldMkLst>
          <pc:docMk/>
          <pc:sldMk cId="511415737" sldId="580"/>
        </pc:sldMkLst>
      </pc:sldChg>
      <pc:sldChg chg="modNotesTx">
        <pc:chgData name="Javier Angulo Lavin" userId="d44a072f-4247-4607-a9e2-b683c967757b" providerId="ADAL" clId="{7433CA40-D6DD-4270-A575-6D27667B0A40}" dt="2025-11-05T12:18:36.420" v="2678" actId="20577"/>
        <pc:sldMkLst>
          <pc:docMk/>
          <pc:sldMk cId="979366571" sldId="583"/>
        </pc:sldMkLst>
      </pc:sldChg>
      <pc:sldChg chg="modNotesTx">
        <pc:chgData name="Javier Angulo Lavin" userId="d44a072f-4247-4607-a9e2-b683c967757b" providerId="ADAL" clId="{7433CA40-D6DD-4270-A575-6D27667B0A40}" dt="2025-11-05T12:17:27.633" v="2672" actId="20577"/>
        <pc:sldMkLst>
          <pc:docMk/>
          <pc:sldMk cId="2160251455" sldId="6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83019997501921E-2"/>
          <c:y val="0.12348501588266625"/>
          <c:w val="0.84692467331929289"/>
          <c:h val="0.314875933833080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3E80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Total respuestas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B-41FD-952D-98B7A5B6EB1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rgbClr val="9EBF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Total respuestas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B-41FD-952D-98B7A5B6EB1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6D3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Total respuestas</c:v>
                </c:pt>
              </c:strCache>
            </c:strRef>
          </c:cat>
          <c:val>
            <c:numRef>
              <c:f>Hoja1!$D$2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B-41FD-952D-98B7A5B6EB1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DCEA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Total respuestas</c:v>
                </c:pt>
              </c:strCache>
            </c:strRef>
          </c:cat>
          <c:val>
            <c:numRef>
              <c:f>Hoja1!$E$2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6B-41FD-952D-98B7A5B6EB11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338600002531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6B-41FD-952D-98B7A5B6E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Total respuestas</c:v>
                </c:pt>
              </c:strCache>
            </c:strRef>
          </c:cat>
          <c:val>
            <c:numRef>
              <c:f>Hoja1!$F$2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B-41FD-952D-98B7A5B6EB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758575"/>
        <c:axId val="1719753295"/>
      </c:barChart>
      <c:catAx>
        <c:axId val="1719758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9753295"/>
        <c:crosses val="autoZero"/>
        <c:auto val="1"/>
        <c:lblAlgn val="ctr"/>
        <c:lblOffset val="100"/>
        <c:noMultiLvlLbl val="0"/>
      </c:catAx>
      <c:valAx>
        <c:axId val="1719753295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975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789762545518174"/>
          <c:w val="1"/>
          <c:h val="0.27154956499337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0D7E2-8AF9-4849-9A10-39487311266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32F6-40F0-4AB1-88A7-8589109E6C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54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31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BB53B-F984-C580-B3B8-5B9890F98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E9455E-1CE7-8E0A-F564-50179592B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20F0B9F-2341-EF0C-F779-B99AB58C1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624170-EB91-233D-7715-AC7929797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82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BC4BA-E625-2FA4-49FB-6FD654041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20A8710-B56A-0790-63B1-96583A3BC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DD91614-DEC6-51AC-573F-6AC15AE52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834997-2A20-8B93-DB09-E8B1A8EFA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3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C231-990C-EEC7-D7D5-4F9343952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7333EE-A4FB-FBA1-83C9-96A483798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73F5E6-4696-219C-2C33-F786CF5DB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AA7BD2-15D0-7505-1DD2-182A5F7E5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9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B7FEA-1E33-C8BA-FF50-7592863A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AC65120-4683-348B-902E-2D9687132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D31023-BD24-A3E9-DEAA-F7A610DB8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42EFF-60E3-8541-796D-E4B968701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21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19BFC-F34F-525B-7CF0-FAFFB0A1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B3EBA8-EE0E-A5E4-BBBB-44C4369E1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16CF60-D915-2B25-6F85-2DF4A393B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9D32B0-8DE3-66E1-E85F-B83F63DA5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2F6-40F0-4AB1-88A7-8589109E6C8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50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0D2881E7-255E-B95B-E73C-165E9AA9A8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12121">
                  <a:alpha val="13333"/>
                </a:srgbClr>
              </a:clrFrom>
              <a:clrTo>
                <a:srgbClr val="21212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>
            <a:off x="0" y="10597"/>
            <a:ext cx="12192000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5BA928-DC82-FDAF-17A0-10D4F1487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524" y="1824670"/>
            <a:ext cx="7274560" cy="2661951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345F4-595D-2C0A-5E48-A935709002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58988" y="4979398"/>
            <a:ext cx="5500685" cy="34806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Código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25A52-6092-BA52-29FB-159F3CD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65344"/>
            <a:ext cx="434196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9798372C-E806-0C67-7790-CC1FDF5438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44040" y="292988"/>
            <a:ext cx="2502044" cy="10060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"/>
              <a:t>Logo cliente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A57793-79F7-8700-96AB-B6773921CD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" y="292988"/>
            <a:ext cx="2047875" cy="100607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8BA8A0A-89B4-0309-DC6C-6DE6D6F96CED}"/>
              </a:ext>
            </a:extLst>
          </p:cNvPr>
          <p:cNvCxnSpPr>
            <a:cxnSpLocks/>
          </p:cNvCxnSpPr>
          <p:nvPr userDrawn="1"/>
        </p:nvCxnSpPr>
        <p:spPr>
          <a:xfrm>
            <a:off x="11276388" y="1814337"/>
            <a:ext cx="0" cy="3911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941B711-215C-51FA-BAD7-22E2EE7099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8988" y="5337492"/>
            <a:ext cx="5500688" cy="34766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es-ES"/>
              <a:t>Fecha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308B64D5-D666-23A9-7CDA-5781787FAE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71524" y="4493156"/>
            <a:ext cx="7274553" cy="481225"/>
          </a:xfrm>
        </p:spPr>
        <p:txBody>
          <a:bodyPr anchor="ctr">
            <a:normAutofit/>
          </a:bodyPr>
          <a:lstStyle>
            <a:lvl1pPr marL="0" indent="0" algn="r">
              <a:buNone/>
              <a:defRPr sz="260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Subtítulo (p. ej. Propuesta de colaboración)</a:t>
            </a:r>
          </a:p>
        </p:txBody>
      </p:sp>
    </p:spTree>
    <p:extLst>
      <p:ext uri="{BB962C8B-B14F-4D97-AF65-F5344CB8AC3E}">
        <p14:creationId xmlns:p14="http://schemas.microsoft.com/office/powerpoint/2010/main" val="25704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álisis 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05D0E743-FFE3-5E6A-1053-AA3F21E0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BB0673A-8249-4697-AE42-5A56AF23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F91907-BA2F-4B48-6572-0C3AB6343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AC3205-4F9F-E833-75D2-7C3C3DC35BEA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0629FA-2A5A-9DBF-18CF-03787BF8F392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C70B2C-51BD-1B76-4642-C38E68063BCC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8325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evistas y encu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27DDF41-D167-05B1-956A-3DBA51A5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75C1AD6-7FB8-7BFD-79E5-D5EB2929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FB7D57-0D20-EA60-F688-1B2E7E66B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67D74A-9516-7605-D69B-4B5B4B4E6C81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690C0B-1DF5-1401-242B-293A28337E23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2F076B-5C58-43A5-0168-585A2FC6F70F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415830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860CBA50-6B5C-741F-855F-8715F10F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6D02298-D156-820B-3F08-4B77E5F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DEF2CD-E129-56ED-3C4D-E3C71668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32D76D-8392-F437-2DEA-3ECBA62B623F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EE402E-18D9-65DF-983D-DBD1C6BE6508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3452E3-5AD0-D744-2085-687532FDA7AB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186905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óximos Pa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D00C06-1798-2907-9919-47A2D20F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79CD873-1905-7C3C-E58C-4F8D489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E4ACA2-98EF-5F7E-3D45-31808F5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DA74E9-2FC4-7239-C1A0-7705391ECA4C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BA75FB-93FC-381F-A722-FC21DF21A142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64E1FF-1E22-CB47-06CC-4C17197F5CE6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300364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óximos Pa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D00C06-1798-2907-9919-47A2D20F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79CD873-1905-7C3C-E58C-4F8D489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E4ACA2-98EF-5F7E-3D45-31808F5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031ABC-83D1-F21B-0240-F7F789514930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4E79AB-681A-3CC8-DE12-25B17E72C455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FF0DB3-633D-C382-89C2-44D486E8AF1D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210917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3"/>
            <a:ext cx="10515600" cy="67062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58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aro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5371076-2CDA-6C75-A55C-B0592EF75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212121">
                  <a:alpha val="13333"/>
                </a:srgbClr>
              </a:clrFrom>
              <a:clrTo>
                <a:srgbClr val="21212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 flipH="1">
            <a:off x="10153" y="0"/>
            <a:ext cx="12181846" cy="6858000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25A52-6092-BA52-29FB-159F3CD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39AF017-7495-F919-2D8F-6916A8A73189}"/>
              </a:ext>
            </a:extLst>
          </p:cNvPr>
          <p:cNvCxnSpPr/>
          <p:nvPr userDrawn="1"/>
        </p:nvCxnSpPr>
        <p:spPr>
          <a:xfrm>
            <a:off x="6121400" y="340519"/>
            <a:ext cx="0" cy="990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5FF3EF7-DAA4-D6AC-A221-EFB7F38A55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" y="99753"/>
            <a:ext cx="911225" cy="4476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4DD0B-7283-3147-89B2-E4F21E63A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66" y="2695098"/>
            <a:ext cx="3425242" cy="2322071"/>
          </a:xfrm>
        </p:spPr>
        <p:txBody>
          <a:bodyPr anchor="ctr">
            <a:noAutofit/>
          </a:bodyPr>
          <a:lstStyle>
            <a:lvl1pPr algn="r">
              <a:defRPr sz="15000">
                <a:solidFill>
                  <a:schemeClr val="tx1"/>
                </a:solidFill>
              </a:defRPr>
            </a:lvl1pPr>
          </a:lstStyle>
          <a:p>
            <a:r>
              <a:rPr lang="es-ES" err="1"/>
              <a:t>Nº</a:t>
            </a:r>
            <a:endParaRPr lang="es-ES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D378FE06-BD1F-F123-DD63-8C1BC4312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7894" y="5034569"/>
            <a:ext cx="7705623" cy="1307810"/>
          </a:xfrm>
        </p:spPr>
        <p:txBody>
          <a:bodyPr anchor="ctr">
            <a:noAutofit/>
          </a:bodyPr>
          <a:lstStyle>
            <a:lvl1pPr marL="0" indent="0" algn="l">
              <a:buNone/>
              <a:defRPr sz="7200"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7CCC8BF-1974-C903-EE2A-DD77A3D8B478}"/>
              </a:ext>
            </a:extLst>
          </p:cNvPr>
          <p:cNvCxnSpPr>
            <a:cxnSpLocks/>
          </p:cNvCxnSpPr>
          <p:nvPr userDrawn="1"/>
        </p:nvCxnSpPr>
        <p:spPr>
          <a:xfrm>
            <a:off x="0" y="5017170"/>
            <a:ext cx="116535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22191-066F-2331-DF44-54E137B1E8B7}"/>
              </a:ext>
            </a:extLst>
          </p:cNvPr>
          <p:cNvCxnSpPr>
            <a:cxnSpLocks/>
          </p:cNvCxnSpPr>
          <p:nvPr userDrawn="1"/>
        </p:nvCxnSpPr>
        <p:spPr>
          <a:xfrm>
            <a:off x="3810000" y="2695099"/>
            <a:ext cx="0" cy="3647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36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781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0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7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476AE363-0724-8D1D-053C-DF0961AB2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212121">
                  <a:alpha val="13333"/>
                </a:srgbClr>
              </a:clrFrom>
              <a:clrTo>
                <a:srgbClr val="21212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25A52-6092-BA52-29FB-159F3CD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CuadroTexto 9">
            <a:extLst>
              <a:ext uri="{FF2B5EF4-FFF2-40B4-BE49-F238E27FC236}">
                <a16:creationId xmlns:a16="http://schemas.microsoft.com/office/drawing/2014/main" id="{4D8D28F4-E906-D8D5-0876-EC5E76E0CF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8863259" y="3653269"/>
            <a:ext cx="43090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8800">
                <a:solidFill>
                  <a:schemeClr val="tx1"/>
                </a:solidFill>
                <a:latin typeface="+mj-lt"/>
              </a:rPr>
              <a:t>AGENDA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26B1EE8-D7F0-B939-6972-91E1B2FC7B78}"/>
              </a:ext>
            </a:extLst>
          </p:cNvPr>
          <p:cNvCxnSpPr>
            <a:cxnSpLocks/>
          </p:cNvCxnSpPr>
          <p:nvPr userDrawn="1"/>
        </p:nvCxnSpPr>
        <p:spPr>
          <a:xfrm>
            <a:off x="11732402" y="899888"/>
            <a:ext cx="0" cy="5605488"/>
          </a:xfrm>
          <a:prstGeom prst="line">
            <a:avLst/>
          </a:prstGeom>
          <a:ln w="190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AB6EA56E-3020-3671-C8B4-C2A6796588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526" y="1669272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N. TÍTULO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828A7658-422B-F370-DE68-54D7F99A9A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526" y="2478776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N. TÍTULO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3779D768-33F0-CFC3-FF10-B6DB4EDB5E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526" y="3288280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N. TÍTULO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9660A554-F3D1-070E-67D1-AB400F7855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526" y="4097784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N. TÍTULO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3031517F-9E59-AB8A-0C70-0F1B2A9A44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526" y="4907288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N. TÍTULO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92AFB3EA-60FD-3BAB-0E3C-5F74B2E80AD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526" y="5716790"/>
            <a:ext cx="5377453" cy="55276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N. TÍTULO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1C0DE1-CC74-A519-70C2-9A38669315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" y="292988"/>
            <a:ext cx="2047875" cy="10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1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76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39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793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598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131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457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tado de situ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759D49A-90ED-A84C-57E1-8133E2C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940F628-B98E-0A6C-5AF6-67E2EBFC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EC9CD5-7B9B-FD9D-FEAD-E55834C29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2F4B23-E13D-8E35-821A-C5CC795A1172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Estado de situación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E4598F-8225-6CCB-3FA1-896073F83168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C89297-3644-7D41-DF76-7CBB8E068837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222923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aro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5371076-2CDA-6C75-A55C-B0592EF75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212121">
                  <a:alpha val="13333"/>
                </a:srgbClr>
              </a:clrFrom>
              <a:clrTo>
                <a:srgbClr val="21212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 flipH="1">
            <a:off x="10153" y="0"/>
            <a:ext cx="12181846" cy="6858000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25A52-6092-BA52-29FB-159F3CD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39AF017-7495-F919-2D8F-6916A8A73189}"/>
              </a:ext>
            </a:extLst>
          </p:cNvPr>
          <p:cNvCxnSpPr/>
          <p:nvPr userDrawn="1"/>
        </p:nvCxnSpPr>
        <p:spPr>
          <a:xfrm>
            <a:off x="6121400" y="340519"/>
            <a:ext cx="0" cy="990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5FF3EF7-DAA4-D6AC-A221-EFB7F38A55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" y="99753"/>
            <a:ext cx="911225" cy="4476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4DD0B-7283-3147-89B2-E4F21E63A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66" y="2695098"/>
            <a:ext cx="3425242" cy="2322071"/>
          </a:xfrm>
        </p:spPr>
        <p:txBody>
          <a:bodyPr anchor="ctr">
            <a:noAutofit/>
          </a:bodyPr>
          <a:lstStyle>
            <a:lvl1pPr algn="r">
              <a:defRPr sz="15000">
                <a:solidFill>
                  <a:schemeClr val="tx1"/>
                </a:solidFill>
              </a:defRPr>
            </a:lvl1pPr>
          </a:lstStyle>
          <a:p>
            <a:r>
              <a:rPr lang="es-ES" err="1"/>
              <a:t>Nº</a:t>
            </a:r>
            <a:endParaRPr lang="es-ES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D378FE06-BD1F-F123-DD63-8C1BC4312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7894" y="5034569"/>
            <a:ext cx="7705623" cy="1307810"/>
          </a:xfrm>
        </p:spPr>
        <p:txBody>
          <a:bodyPr anchor="ctr">
            <a:noAutofit/>
          </a:bodyPr>
          <a:lstStyle>
            <a:lvl1pPr marL="0" indent="0" algn="l">
              <a:buNone/>
              <a:defRPr sz="7200"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7CCC8BF-1974-C903-EE2A-DD77A3D8B478}"/>
              </a:ext>
            </a:extLst>
          </p:cNvPr>
          <p:cNvCxnSpPr>
            <a:cxnSpLocks/>
          </p:cNvCxnSpPr>
          <p:nvPr userDrawn="1"/>
        </p:nvCxnSpPr>
        <p:spPr>
          <a:xfrm>
            <a:off x="0" y="5017170"/>
            <a:ext cx="116535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22191-066F-2331-DF44-54E137B1E8B7}"/>
              </a:ext>
            </a:extLst>
          </p:cNvPr>
          <p:cNvCxnSpPr>
            <a:cxnSpLocks/>
          </p:cNvCxnSpPr>
          <p:nvPr userDrawn="1"/>
        </p:nvCxnSpPr>
        <p:spPr>
          <a:xfrm>
            <a:off x="3810000" y="2695099"/>
            <a:ext cx="0" cy="3647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3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75371076-2CDA-6C75-A55C-B0592EF75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212121">
                  <a:alpha val="13333"/>
                </a:srgbClr>
              </a:clrFrom>
              <a:clrTo>
                <a:srgbClr val="21212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 flipH="1">
            <a:off x="10153" y="0"/>
            <a:ext cx="12181846" cy="6858000"/>
          </a:xfrm>
          <a:prstGeom prst="rect">
            <a:avLst/>
          </a:prstGeom>
          <a:noFill/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525A52-6092-BA52-29FB-159F3CDE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39AF017-7495-F919-2D8F-6916A8A73189}"/>
              </a:ext>
            </a:extLst>
          </p:cNvPr>
          <p:cNvCxnSpPr/>
          <p:nvPr userDrawn="1"/>
        </p:nvCxnSpPr>
        <p:spPr>
          <a:xfrm>
            <a:off x="6121400" y="340519"/>
            <a:ext cx="0" cy="990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5FF3EF7-DAA4-D6AC-A221-EFB7F38A55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" y="99753"/>
            <a:ext cx="911225" cy="4476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4DD0B-7283-3147-89B2-E4F21E63A3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66" y="2695098"/>
            <a:ext cx="3425242" cy="2322071"/>
          </a:xfrm>
        </p:spPr>
        <p:txBody>
          <a:bodyPr anchor="ctr">
            <a:noAutofit/>
          </a:bodyPr>
          <a:lstStyle>
            <a:lvl1pPr algn="r">
              <a:defRPr sz="15000">
                <a:solidFill>
                  <a:schemeClr val="tx1"/>
                </a:solidFill>
              </a:defRPr>
            </a:lvl1pPr>
          </a:lstStyle>
          <a:p>
            <a:r>
              <a:rPr lang="es-ES" err="1"/>
              <a:t>Nº</a:t>
            </a:r>
            <a:endParaRPr lang="es-ES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D378FE06-BD1F-F123-DD63-8C1BC4312B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7894" y="5034569"/>
            <a:ext cx="7705623" cy="1307810"/>
          </a:xfrm>
        </p:spPr>
        <p:txBody>
          <a:bodyPr anchor="ctr">
            <a:noAutofit/>
          </a:bodyPr>
          <a:lstStyle>
            <a:lvl1pPr marL="0" indent="0" algn="l">
              <a:buNone/>
              <a:defRPr sz="7200">
                <a:latin typeface="+mj-lt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7CCC8BF-1974-C903-EE2A-DD77A3D8B478}"/>
              </a:ext>
            </a:extLst>
          </p:cNvPr>
          <p:cNvCxnSpPr>
            <a:cxnSpLocks/>
          </p:cNvCxnSpPr>
          <p:nvPr userDrawn="1"/>
        </p:nvCxnSpPr>
        <p:spPr>
          <a:xfrm>
            <a:off x="0" y="5017170"/>
            <a:ext cx="116535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B322191-066F-2331-DF44-54E137B1E8B7}"/>
              </a:ext>
            </a:extLst>
          </p:cNvPr>
          <p:cNvCxnSpPr>
            <a:cxnSpLocks/>
          </p:cNvCxnSpPr>
          <p:nvPr userDrawn="1"/>
        </p:nvCxnSpPr>
        <p:spPr>
          <a:xfrm>
            <a:off x="3810000" y="2695099"/>
            <a:ext cx="0" cy="3647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06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álisis 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05D0E743-FFE3-5E6A-1053-AA3F21E0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BB0673A-8249-4697-AE42-5A56AF23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F91907-BA2F-4B48-6572-0C3AB6343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E17FD2-4FA1-DA56-D86E-10D3FB6B560B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3AB84F-16AE-931C-5A49-A6AB8C58A6C6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/>
              <a:t>Conclusiones del análisis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679E6E-5E2D-4EB5-4AE0-F80BFEBC6591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39604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óximos Pa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AAD00C06-1798-2907-9919-47A2D20F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79CD873-1905-7C3C-E58C-4F8D489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E4ACA2-98EF-5F7E-3D45-31808F5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189DEAC-8C00-AC56-7693-4C16F02FC32C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140372-CAA8-B8BE-9277-7583C94D852F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/>
              <a:t>Conclusiones del análisis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96910D-3C61-1490-BECE-3DCCA3DB3B7B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115808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evistas y encu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27DDF41-D167-05B1-956A-3DBA51A5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75C1AD6-7FB8-7BFD-79E5-D5EB2929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FB7D57-0D20-EA60-F688-1B2E7E66B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67D74A-9516-7605-D69B-4B5B4B4E6C81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690C0B-1DF5-1401-242B-293A28337E23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Conclusiones del análisis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2F076B-5C58-43A5-0168-585A2FC6F70F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/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3689552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revistas y encu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727DDF41-D167-05B1-956A-3DBA51A5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75C1AD6-7FB8-7BFD-79E5-D5EB2929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FB7D57-0D20-EA60-F688-1B2E7E66B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A67D74A-9516-7605-D69B-4B5B4B4E6C81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690C0B-1DF5-1401-242B-293A28337E23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/>
              <a:t>Conclusiones del análisis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2F076B-5C58-43A5-0168-585A2FC6F70F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/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368955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álisis ex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BA9D486-B70D-7808-3CD6-ABD00864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2398142"/>
            <a:ext cx="11110098" cy="3347659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698A92-B40B-9BD7-D804-A18E6B663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E64A8C-C59D-64CB-B26F-95BE5CB29EA5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3B73AE-582B-2705-CB92-E9B4F399DC8A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/>
              <a:t>Conclusiones del análisis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60C19A-9427-FE60-1477-80387CFB13D1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25177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Pá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03154-311B-FEA3-0F59-8F1571D3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4" y="1123406"/>
            <a:ext cx="11323610" cy="4834706"/>
          </a:xfrm>
        </p:spPr>
        <p:txBody>
          <a:bodyPr anchor="t"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/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AB6DB28-3591-57CF-7B20-785CFA27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4" y="144942"/>
            <a:ext cx="11323609" cy="443700"/>
          </a:xfrm>
        </p:spPr>
        <p:txBody>
          <a:bodyPr anchor="t">
            <a:normAutofit/>
          </a:bodyPr>
          <a:lstStyle>
            <a:lvl1pPr algn="just">
              <a:defRPr sz="2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F32B6F-296F-FE90-6D71-C479115EC755}"/>
              </a:ext>
            </a:extLst>
          </p:cNvPr>
          <p:cNvCxnSpPr/>
          <p:nvPr userDrawn="1"/>
        </p:nvCxnSpPr>
        <p:spPr>
          <a:xfrm>
            <a:off x="0" y="609600"/>
            <a:ext cx="1175780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191787-1D4A-4096-DE16-7EDD18D10BB6}"/>
              </a:ext>
            </a:extLst>
          </p:cNvPr>
          <p:cNvCxnSpPr/>
          <p:nvPr userDrawn="1"/>
        </p:nvCxnSpPr>
        <p:spPr>
          <a:xfrm>
            <a:off x="190494" y="0"/>
            <a:ext cx="0" cy="60833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F33765F-9E39-33AC-3754-179DDF7DB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Págin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E9E1B-C130-1E20-7C9F-97A8758B6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95" y="463008"/>
            <a:ext cx="4655965" cy="174031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/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6711E9D1-A8B5-AABD-0307-1F0EB46156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195" y="2613850"/>
            <a:ext cx="4655965" cy="325862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1400" b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>
              <a:spcBef>
                <a:spcPct val="0"/>
              </a:spcBef>
              <a:buNone/>
            </a:pPr>
            <a:r>
              <a:rPr lang="es-ES"/>
              <a:t>Descripción introductoria</a:t>
            </a:r>
          </a:p>
        </p:txBody>
      </p:sp>
      <p:sp>
        <p:nvSpPr>
          <p:cNvPr id="27" name="Marcador de texto 13">
            <a:extLst>
              <a:ext uri="{FF2B5EF4-FFF2-40B4-BE49-F238E27FC236}">
                <a16:creationId xmlns:a16="http://schemas.microsoft.com/office/drawing/2014/main" id="{B96E9736-A24C-8FCE-1285-188183E578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7601" y="6135071"/>
            <a:ext cx="6676797" cy="365125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s-ES" sz="1200" b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ES"/>
            </a:lvl5pPr>
          </a:lstStyle>
          <a:p>
            <a:pPr lvl="0">
              <a:spcBef>
                <a:spcPct val="0"/>
              </a:spcBef>
              <a:buNone/>
            </a:pPr>
            <a:r>
              <a:rPr lang="es-ES" err="1"/>
              <a:t>Nº</a:t>
            </a:r>
            <a:r>
              <a:rPr lang="es-ES"/>
              <a:t>. TÍTULO DE LA SECCIÓN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490D0A-FB00-DFB4-92E1-2E58D092F03A}"/>
              </a:ext>
            </a:extLst>
          </p:cNvPr>
          <p:cNvCxnSpPr>
            <a:cxnSpLocks/>
          </p:cNvCxnSpPr>
          <p:nvPr userDrawn="1"/>
        </p:nvCxnSpPr>
        <p:spPr>
          <a:xfrm>
            <a:off x="475787" y="6081482"/>
            <a:ext cx="11240426" cy="0"/>
          </a:xfrm>
          <a:prstGeom prst="line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DED3664-23F6-4BAD-DE1D-CA7BA2D9F653}"/>
              </a:ext>
            </a:extLst>
          </p:cNvPr>
          <p:cNvCxnSpPr>
            <a:cxnSpLocks/>
          </p:cNvCxnSpPr>
          <p:nvPr userDrawn="1"/>
        </p:nvCxnSpPr>
        <p:spPr>
          <a:xfrm>
            <a:off x="5110480" y="477520"/>
            <a:ext cx="0" cy="539496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B472EFA-3012-9EC5-28DF-7C73C8043A7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53038" y="477838"/>
            <a:ext cx="6462712" cy="53943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7E8E94-BA74-6397-CECE-C41652136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aro_Equi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860CBA50-6B5C-741F-855F-8715F10F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3" y="695964"/>
            <a:ext cx="1547008" cy="1856736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6D02298-D156-820B-3F08-4B77E5F21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194" y="166796"/>
            <a:ext cx="11323602" cy="430104"/>
          </a:xfrm>
        </p:spPr>
        <p:txBody>
          <a:bodyPr>
            <a:normAutofit/>
          </a:bodyPr>
          <a:lstStyle>
            <a:lvl1pPr algn="just">
              <a:defRPr sz="2800" b="1">
                <a:latin typeface="+mj-lt"/>
              </a:defRPr>
            </a:lvl1pPr>
          </a:lstStyle>
          <a:p>
            <a:r>
              <a:rPr lang="es-ES"/>
              <a:t>CV Nombre Apellidos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932215B1-4CBF-302F-B66C-BCE92DBC59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92648" y="695964"/>
            <a:ext cx="9665152" cy="1856736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31B6D511-8B55-ED49-FAB4-DCA9D969A0E9}"/>
              </a:ext>
            </a:extLst>
          </p:cNvPr>
          <p:cNvSpPr txBox="1">
            <a:spLocks/>
          </p:cNvSpPr>
          <p:nvPr userDrawn="1"/>
        </p:nvSpPr>
        <p:spPr>
          <a:xfrm>
            <a:off x="5786400" y="2640439"/>
            <a:ext cx="5757878" cy="430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>
                <a:solidFill>
                  <a:schemeClr val="accent4">
                    <a:lumMod val="75000"/>
                  </a:schemeClr>
                </a:solidFill>
              </a:rPr>
              <a:t>Principales áreas de competencia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D46CA46C-1839-6B6B-7B84-77D89BC5C4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03863" y="3078717"/>
            <a:ext cx="5953933" cy="3187582"/>
          </a:xfrm>
        </p:spPr>
        <p:txBody>
          <a:bodyPr>
            <a:normAutofit/>
          </a:bodyPr>
          <a:lstStyle>
            <a:lvl1pPr algn="just">
              <a:spcBef>
                <a:spcPts val="600"/>
              </a:spcBef>
              <a:spcAft>
                <a:spcPts val="600"/>
              </a:spcAft>
              <a:defRPr sz="1600">
                <a:latin typeface="+mn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E8E13A8-B4EC-DA32-DC03-A460DDA32821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8049" y="2774160"/>
            <a:ext cx="0" cy="338661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6">
            <a:extLst>
              <a:ext uri="{FF2B5EF4-FFF2-40B4-BE49-F238E27FC236}">
                <a16:creationId xmlns:a16="http://schemas.microsoft.com/office/drawing/2014/main" id="{22C2344B-EFD0-F7FF-4577-4C7D16838305}"/>
              </a:ext>
            </a:extLst>
          </p:cNvPr>
          <p:cNvSpPr/>
          <p:nvPr userDrawn="1"/>
        </p:nvSpPr>
        <p:spPr>
          <a:xfrm>
            <a:off x="434194" y="2774160"/>
            <a:ext cx="5091131" cy="3387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EFD4E9EA-2CFA-0DC4-7F2F-93011DC5F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 flipH="1">
            <a:off x="434192" y="3459142"/>
            <a:ext cx="5091132" cy="2701636"/>
          </a:xfrm>
          <a:prstGeom prst="rect">
            <a:avLst/>
          </a:prstGeom>
          <a:effectLst/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73677E8-70E7-1886-40AD-413EBFBE199F}"/>
              </a:ext>
            </a:extLst>
          </p:cNvPr>
          <p:cNvCxnSpPr/>
          <p:nvPr userDrawn="1"/>
        </p:nvCxnSpPr>
        <p:spPr>
          <a:xfrm>
            <a:off x="190494" y="0"/>
            <a:ext cx="0" cy="60833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63DBDC9-738C-B833-405D-6F748CBEC378}"/>
              </a:ext>
            </a:extLst>
          </p:cNvPr>
          <p:cNvCxnSpPr/>
          <p:nvPr userDrawn="1"/>
        </p:nvCxnSpPr>
        <p:spPr>
          <a:xfrm>
            <a:off x="0" y="609600"/>
            <a:ext cx="1175780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E48FD02-6E8F-821B-897B-BF5665F5A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o_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2BED8E-600C-D7D0-ADF5-F86555629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8" y="3205168"/>
            <a:ext cx="911225" cy="447664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/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3" name="Picture 3" descr="A black and white background&#10;&#10;Description automatically generated">
            <a:extLst>
              <a:ext uri="{FF2B5EF4-FFF2-40B4-BE49-F238E27FC236}">
                <a16:creationId xmlns:a16="http://schemas.microsoft.com/office/drawing/2014/main" id="{93FE4423-8784-3A05-14DA-68BFB89F7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0" b="21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0B36D4-468E-7F64-EA25-032ED76D3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88" y="3205168"/>
            <a:ext cx="911225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ado de situ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759D49A-90ED-A84C-57E1-8133E2C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940F628-B98E-0A6C-5AF6-67E2EBFC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EC9CD5-7B9B-FD9D-FEAD-E55834C29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" y="6472194"/>
            <a:ext cx="629999" cy="3095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587149-5FA4-A118-8D86-9CC3A2B1051B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Estado de situación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A35D7F-E077-F320-4780-A67F2CF0EB91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DF4CB-FFE9-7535-D858-16610E88D188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2414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álisis ex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1C3F6-1122-0CBF-C421-9AB2408C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7804" y="6492875"/>
            <a:ext cx="434196" cy="365125"/>
          </a:xfr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ED0A72A-8004-9AEB-4683-03545916CDE5}"/>
              </a:ext>
            </a:extLst>
          </p:cNvPr>
          <p:cNvCxnSpPr/>
          <p:nvPr userDrawn="1"/>
        </p:nvCxnSpPr>
        <p:spPr>
          <a:xfrm>
            <a:off x="11757804" y="0"/>
            <a:ext cx="0" cy="685800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BDFF6-53DD-F72F-35FE-BBC79A61C298}"/>
              </a:ext>
            </a:extLst>
          </p:cNvPr>
          <p:cNvCxnSpPr/>
          <p:nvPr userDrawn="1"/>
        </p:nvCxnSpPr>
        <p:spPr>
          <a:xfrm>
            <a:off x="11882353" y="6490130"/>
            <a:ext cx="1897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BA9D486-B70D-7808-3CD6-ABD00864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5" y="1394464"/>
            <a:ext cx="11110098" cy="4351338"/>
          </a:xfrm>
        </p:spPr>
        <p:txBody>
          <a:bodyPr>
            <a:normAutofit/>
          </a:bodyPr>
          <a:lstStyle>
            <a:lvl1pPr algn="just">
              <a:defRPr sz="1800">
                <a:latin typeface="+mj-lt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6DD6558-50D7-F0D1-6B85-99BFD0A2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5" y="166796"/>
            <a:ext cx="11110104" cy="1060872"/>
          </a:xfrm>
        </p:spPr>
        <p:txBody>
          <a:bodyPr>
            <a:normAutofit/>
          </a:bodyPr>
          <a:lstStyle>
            <a:lvl1pPr algn="just">
              <a:defRPr sz="280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Picture 2" descr="Logotipos idiPAZ">
            <a:extLst>
              <a:ext uri="{FF2B5EF4-FFF2-40B4-BE49-F238E27FC236}">
                <a16:creationId xmlns:a16="http://schemas.microsoft.com/office/drawing/2014/main" id="{541DD468-9E43-F10B-D678-7348CB2527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780" y="6413921"/>
            <a:ext cx="757561" cy="3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56E258C-EAC0-3E06-4535-2ECD1E7CDBD5}"/>
              </a:ext>
            </a:extLst>
          </p:cNvPr>
          <p:cNvCxnSpPr>
            <a:cxnSpLocks/>
          </p:cNvCxnSpPr>
          <p:nvPr userDrawn="1"/>
        </p:nvCxnSpPr>
        <p:spPr>
          <a:xfrm>
            <a:off x="434195" y="6296071"/>
            <a:ext cx="11110098" cy="0"/>
          </a:xfrm>
          <a:prstGeom prst="line">
            <a:avLst/>
          </a:prstGeom>
          <a:ln w="38100"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F3CEB1F-EE5C-A867-05D1-E46DD0A38D9A}"/>
              </a:ext>
            </a:extLst>
          </p:cNvPr>
          <p:cNvSpPr txBox="1"/>
          <p:nvPr userDrawn="1"/>
        </p:nvSpPr>
        <p:spPr>
          <a:xfrm rot="5400000">
            <a:off x="11577945" y="1608409"/>
            <a:ext cx="8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Estado de situación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73BFA8-4639-1FF8-1D87-4D68C8D1B47E}"/>
              </a:ext>
            </a:extLst>
          </p:cNvPr>
          <p:cNvSpPr txBox="1"/>
          <p:nvPr userDrawn="1"/>
        </p:nvSpPr>
        <p:spPr>
          <a:xfrm rot="5400000">
            <a:off x="11253313" y="3228945"/>
            <a:ext cx="148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ctr">
              <a:defRPr sz="1000" b="1"/>
            </a:lvl1pPr>
          </a:lstStyle>
          <a:p>
            <a:pPr lvl="0"/>
            <a:r>
              <a:rPr lang="es-ES" dirty="0"/>
              <a:t>Conclusiones del análisis y matriz DAFO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7DD2E1D-1AD0-C17B-3FDC-8A96BC26C38E}"/>
              </a:ext>
            </a:extLst>
          </p:cNvPr>
          <p:cNvSpPr txBox="1"/>
          <p:nvPr userDrawn="1"/>
        </p:nvSpPr>
        <p:spPr>
          <a:xfrm rot="5400000">
            <a:off x="11486533" y="4940893"/>
            <a:ext cx="10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11884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467B3A-F6C9-582E-2916-633BA68D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A510C-0E2B-2FBC-BF84-FC2297EB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31DF1-D421-4AA4-453C-7D102CC7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7804" y="6492875"/>
            <a:ext cx="434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4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34" r:id="rId2"/>
    <p:sldLayoutId id="2147483690" r:id="rId3"/>
    <p:sldLayoutId id="2147483736" r:id="rId4"/>
    <p:sldLayoutId id="2147483738" r:id="rId5"/>
    <p:sldLayoutId id="2147483806" r:id="rId6"/>
    <p:sldLayoutId id="214748373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467B3A-F6C9-582E-2916-633BA68D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A510C-0E2B-2FBC-BF84-FC2297EB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31DF1-D421-4AA4-453C-7D102CC7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7804" y="6492875"/>
            <a:ext cx="434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26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831" r:id="rId7"/>
    <p:sldLayoutId id="2147483810" r:id="rId8"/>
    <p:sldLayoutId id="21474838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467B3A-F6C9-582E-2916-633BA68D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A510C-0E2B-2FBC-BF84-FC2297EB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31DF1-D421-4AA4-453C-7D102CC7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7804" y="6492875"/>
            <a:ext cx="434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BE38870-2131-5227-AC56-91DD205063A9}"/>
              </a:ext>
            </a:extLst>
          </p:cNvPr>
          <p:cNvSpPr txBox="1"/>
          <p:nvPr userDrawn="1"/>
        </p:nvSpPr>
        <p:spPr>
          <a:xfrm>
            <a:off x="3871227" y="6632996"/>
            <a:ext cx="4449545" cy="225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">
                <a:solidFill>
                  <a:srgbClr val="072023"/>
                </a:solidFill>
                <a:latin typeface="+mj-lt"/>
              </a:rPr>
              <a:t>© 2025 SILO. Prohibida su revelación o reproducción sin autorización expresa del autor.</a:t>
            </a:r>
          </a:p>
        </p:txBody>
      </p:sp>
    </p:spTree>
    <p:extLst>
      <p:ext uri="{BB962C8B-B14F-4D97-AF65-F5344CB8AC3E}">
        <p14:creationId xmlns:p14="http://schemas.microsoft.com/office/powerpoint/2010/main" val="103327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467B3A-F6C9-582E-2916-633BA68D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CA510C-0E2B-2FBC-BF84-FC2297EB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31DF1-D421-4AA4-453C-7D102CC79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7804" y="6492875"/>
            <a:ext cx="434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9D5C594-A5C3-52DF-2AAB-AF834C7238C6}"/>
              </a:ext>
            </a:extLst>
          </p:cNvPr>
          <p:cNvSpPr txBox="1"/>
          <p:nvPr userDrawn="1"/>
        </p:nvSpPr>
        <p:spPr>
          <a:xfrm>
            <a:off x="3871228" y="6632996"/>
            <a:ext cx="4449545" cy="225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">
                <a:solidFill>
                  <a:srgbClr val="072023"/>
                </a:solidFill>
                <a:latin typeface="+mj-lt"/>
              </a:rPr>
              <a:t>© 2025 SILO. Prohibida su revelación o reproducción sin autorización expresa del autor.</a:t>
            </a:r>
          </a:p>
        </p:txBody>
      </p:sp>
    </p:spTree>
    <p:extLst>
      <p:ext uri="{BB962C8B-B14F-4D97-AF65-F5344CB8AC3E}">
        <p14:creationId xmlns:p14="http://schemas.microsoft.com/office/powerpoint/2010/main" val="213241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596CBF-3187-2A3A-F5FA-F2D342BC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F2507-5E4D-B786-0745-9B202F21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96E2B-BD04-F202-8907-B536D93DF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7801" y="6492875"/>
            <a:ext cx="43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E8897-56F1-4A94-9432-77C810D8A942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97F258CF-F862-C553-099C-026539399D33}"/>
              </a:ext>
            </a:extLst>
          </p:cNvPr>
          <p:cNvSpPr txBox="1"/>
          <p:nvPr userDrawn="1"/>
        </p:nvSpPr>
        <p:spPr>
          <a:xfrm>
            <a:off x="3871228" y="6632996"/>
            <a:ext cx="4449545" cy="2250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800">
                <a:solidFill>
                  <a:srgbClr val="072023"/>
                </a:solidFill>
                <a:latin typeface="+mj-lt"/>
              </a:rPr>
              <a:t>© 2025 SILO. Prohibida su revelación o reproducción sin autorización expresa del autor.</a:t>
            </a:r>
          </a:p>
        </p:txBody>
      </p:sp>
    </p:spTree>
    <p:extLst>
      <p:ext uri="{BB962C8B-B14F-4D97-AF65-F5344CB8AC3E}">
        <p14:creationId xmlns:p14="http://schemas.microsoft.com/office/powerpoint/2010/main" val="392980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4D9B8-8A64-4606-964D-6BFFAB20473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5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7" r:id="rId14"/>
    <p:sldLayoutId id="2147483832" r:id="rId15"/>
    <p:sldLayoutId id="2147483833" r:id="rId16"/>
    <p:sldLayoutId id="2147483834" r:id="rId17"/>
    <p:sldLayoutId id="214748383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jpe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34.svg"/><Relationship Id="rId4" Type="http://schemas.openxmlformats.org/officeDocument/2006/relationships/image" Target="../media/image5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sv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0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49DBD-1684-71DE-63A6-8A6E10F4D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392" y="2217768"/>
            <a:ext cx="9252692" cy="2661951"/>
          </a:xfrm>
          <a:noFill/>
        </p:spPr>
        <p:txBody>
          <a:bodyPr/>
          <a:lstStyle/>
          <a:p>
            <a:r>
              <a:rPr lang="es-ES" sz="4800" noProof="0" dirty="0"/>
              <a:t>Plan Estratégico de </a:t>
            </a:r>
            <a:r>
              <a:rPr lang="es-ES" sz="4800" noProof="0" dirty="0" err="1"/>
              <a:t>I+i</a:t>
            </a:r>
            <a:r>
              <a:rPr lang="es-ES" sz="4800" noProof="0" dirty="0"/>
              <a:t> 2026-2030 del </a:t>
            </a:r>
            <a:r>
              <a:rPr lang="es-ES" sz="4800" noProof="0"/>
              <a:t>Instituto de Investigación Hospital Universitario La Paz: Eje transversal de Calidad</a:t>
            </a:r>
            <a:r>
              <a:rPr lang="es-ES" sz="4800" noProof="0" dirty="0"/>
              <a:t>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7FE3468-A5D3-453F-C2FE-E8AD1EAFD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531" y="4891360"/>
            <a:ext cx="7274553" cy="481225"/>
          </a:xfrm>
        </p:spPr>
        <p:txBody>
          <a:bodyPr>
            <a:normAutofit/>
          </a:bodyPr>
          <a:lstStyle/>
          <a:p>
            <a:r>
              <a:rPr lang="es-ES" sz="1800" i="1" noProof="0" dirty="0"/>
              <a:t>10 de diciembre de 2025</a:t>
            </a:r>
          </a:p>
        </p:txBody>
      </p:sp>
      <p:pic>
        <p:nvPicPr>
          <p:cNvPr id="1026" name="Picture 2" descr="Logotipos idiPAZ">
            <a:extLst>
              <a:ext uri="{FF2B5EF4-FFF2-40B4-BE49-F238E27FC236}">
                <a16:creationId xmlns:a16="http://schemas.microsoft.com/office/drawing/2014/main" id="{6DABC693-F52C-28ED-8F73-2C0181AC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95" y="370990"/>
            <a:ext cx="22955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9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B355E-03DF-F5B6-406A-C245C0D7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22E7B55-CEF1-F1EC-E0F4-84462C217147}"/>
              </a:ext>
            </a:extLst>
          </p:cNvPr>
          <p:cNvSpPr/>
          <p:nvPr/>
        </p:nvSpPr>
        <p:spPr>
          <a:xfrm>
            <a:off x="649614" y="1293015"/>
            <a:ext cx="5677590" cy="7386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ES" sz="1400" noProof="0" dirty="0">
                <a:solidFill>
                  <a:schemeClr val="tx1"/>
                </a:solidFill>
              </a:rPr>
              <a:t>Formulario de Sugerencias, reclamaciones o denuncias.</a:t>
            </a:r>
          </a:p>
          <a:p>
            <a:pPr marL="285750" indent="-285750" algn="just">
              <a:buFontTx/>
              <a:buChar char="-"/>
            </a:pPr>
            <a:r>
              <a:rPr lang="es-ES" sz="1400">
                <a:solidFill>
                  <a:schemeClr val="tx1"/>
                </a:solidFill>
              </a:rPr>
              <a:t>Encuesta de medición de la satisfacción. </a:t>
            </a:r>
            <a:endParaRPr lang="es-ES" sz="1400" noProof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s-ES" sz="1400" noProof="0" dirty="0">
                <a:solidFill>
                  <a:schemeClr val="tx1"/>
                </a:solidFill>
              </a:rPr>
              <a:t>Buzón de contacto con el Gabinete de Comunicación del </a:t>
            </a:r>
            <a:r>
              <a:rPr lang="es-ES" sz="1400" noProof="0" dirty="0" err="1">
                <a:solidFill>
                  <a:schemeClr val="tx1"/>
                </a:solidFill>
              </a:rPr>
              <a:t>IdiPAZ</a:t>
            </a:r>
            <a:r>
              <a:rPr lang="es-ES" sz="1400" noProof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0354429-C4E6-4941-960C-527641A87B3E}"/>
              </a:ext>
            </a:extLst>
          </p:cNvPr>
          <p:cNvSpPr/>
          <p:nvPr/>
        </p:nvSpPr>
        <p:spPr>
          <a:xfrm>
            <a:off x="714906" y="5349305"/>
            <a:ext cx="216616" cy="2166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2D8A9E-241A-6673-5843-04C59A048F3D}"/>
              </a:ext>
            </a:extLst>
          </p:cNvPr>
          <p:cNvSpPr txBox="1"/>
          <p:nvPr/>
        </p:nvSpPr>
        <p:spPr>
          <a:xfrm>
            <a:off x="544160" y="2146161"/>
            <a:ext cx="5707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>
                <a:solidFill>
                  <a:srgbClr val="3E8092"/>
                </a:solidFill>
              </a:rPr>
              <a:t>Documentación para sugerencias, reclamaciones o denuncias de FIBHULP/</a:t>
            </a:r>
            <a:r>
              <a:rPr lang="es-ES" sz="1600" b="1" noProof="0" err="1">
                <a:solidFill>
                  <a:srgbClr val="3E8092"/>
                </a:solidFill>
              </a:rPr>
              <a:t>IdiPAZ</a:t>
            </a:r>
            <a:endParaRPr lang="es-ES" sz="1600" b="1" noProof="0">
              <a:solidFill>
                <a:srgbClr val="3E809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AD0BB1-C66E-2292-AEDA-E42FDECCEC7D}"/>
              </a:ext>
            </a:extLst>
          </p:cNvPr>
          <p:cNvSpPr/>
          <p:nvPr/>
        </p:nvSpPr>
        <p:spPr>
          <a:xfrm>
            <a:off x="625034" y="2883600"/>
            <a:ext cx="5677590" cy="1815882"/>
          </a:xfrm>
          <a:prstGeom prst="rect">
            <a:avLst/>
          </a:prstGeom>
          <a:ln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latin typeface="+mj-lt"/>
                <a:ea typeface="Times New Roman" panose="02020603050405020304" pitchFamily="18" charset="0"/>
              </a:rPr>
              <a:t>Código de Conducta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latin typeface="+mj-lt"/>
                <a:ea typeface="Times New Roman" panose="02020603050405020304" pitchFamily="18" charset="0"/>
              </a:rPr>
              <a:t>Código de Ética y  Buenas Prácticas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latin typeface="+mj-lt"/>
                <a:ea typeface="Times New Roman" panose="02020603050405020304" pitchFamily="18" charset="0"/>
              </a:rPr>
              <a:t>Protocolo frente al Acoso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latin typeface="+mj-lt"/>
                <a:ea typeface="Times New Roman" panose="02020603050405020304" pitchFamily="18" charset="0"/>
              </a:rPr>
              <a:t>Acción contra el Fraude,  la Corrupción y el Conflicto de Intereses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latin typeface="+mj-lt"/>
                <a:ea typeface="Times New Roman" panose="02020603050405020304" pitchFamily="18" charset="0"/>
              </a:rPr>
              <a:t>Reclamación o Sugerencia de Ofertas Laborales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ea typeface="Times New Roman" panose="02020603050405020304" pitchFamily="18" charset="0"/>
              </a:rPr>
              <a:t>Documento de Igualdad y Diversidad</a:t>
            </a: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noProof="0" dirty="0">
                <a:ea typeface="Times New Roman" panose="02020603050405020304" pitchFamily="18" charset="0"/>
              </a:rPr>
              <a:t>Política de </a:t>
            </a:r>
            <a:r>
              <a:rPr lang="es-ES" sz="1400" i="1" noProof="0" dirty="0">
                <a:ea typeface="Times New Roman" panose="02020603050405020304" pitchFamily="18" charset="0"/>
              </a:rPr>
              <a:t>Open </a:t>
            </a:r>
            <a:r>
              <a:rPr lang="es-ES" sz="1400" i="1" noProof="0" dirty="0" err="1">
                <a:ea typeface="Times New Roman" panose="02020603050405020304" pitchFamily="18" charset="0"/>
              </a:rPr>
              <a:t>Science</a:t>
            </a:r>
            <a:endParaRPr lang="es-ES" sz="1400" i="1" noProof="0" dirty="0"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3E8092"/>
              </a:buClr>
              <a:buFont typeface="Arial" panose="020B0604020202020204" pitchFamily="34" charset="0"/>
              <a:buChar char="•"/>
            </a:pPr>
            <a:r>
              <a:rPr lang="es-ES" sz="1400" b="1" noProof="0" dirty="0">
                <a:ea typeface="Times New Roman" panose="02020603050405020304" pitchFamily="18" charset="0"/>
              </a:rPr>
              <a:t>Transparencia, acceso a la información pública y buen gobierno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E634D77-FC40-4177-0EFD-67AF0F5FABE2}"/>
              </a:ext>
            </a:extLst>
          </p:cNvPr>
          <p:cNvSpPr/>
          <p:nvPr/>
        </p:nvSpPr>
        <p:spPr>
          <a:xfrm>
            <a:off x="627256" y="5196589"/>
            <a:ext cx="5677590" cy="738664"/>
          </a:xfrm>
          <a:prstGeom prst="rect">
            <a:avLst/>
          </a:prstGeom>
          <a:ln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400" noProof="0">
                <a:latin typeface="+mj-lt"/>
                <a:ea typeface="Times New Roman" panose="02020603050405020304" pitchFamily="18" charset="0"/>
              </a:rPr>
              <a:t>En cumplimiento con la Ley 19/2013, de 9 de diciembre, de transparencia , acceso a la información pública y buen gobierno.</a:t>
            </a:r>
          </a:p>
          <a:p>
            <a:pPr algn="just"/>
            <a:r>
              <a:rPr lang="es-ES" sz="1400" noProof="0">
                <a:latin typeface="+mj-lt"/>
                <a:ea typeface="Times New Roman" panose="02020603050405020304" pitchFamily="18" charset="0"/>
              </a:rPr>
              <a:t>Registro de Transparencia de la Unión Europea.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DBABD4-B130-47D7-7CB3-B1B9EE862DC0}"/>
              </a:ext>
            </a:extLst>
          </p:cNvPr>
          <p:cNvSpPr txBox="1"/>
          <p:nvPr/>
        </p:nvSpPr>
        <p:spPr>
          <a:xfrm>
            <a:off x="6642212" y="3505083"/>
            <a:ext cx="489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noProof="0"/>
              <a:t>A través de los servicios de Comunicación se gestiona la </a:t>
            </a:r>
            <a:r>
              <a:rPr lang="es-ES" sz="1600" b="1" noProof="0">
                <a:solidFill>
                  <a:srgbClr val="3E8092"/>
                </a:solidFill>
              </a:rPr>
              <a:t>difusión de información y materiales </a:t>
            </a:r>
            <a:r>
              <a:rPr lang="es-ES" sz="1600" noProof="0"/>
              <a:t>destinados a visibilizar el trabajo desarrollado por </a:t>
            </a:r>
            <a:r>
              <a:rPr lang="es-ES" sz="1600" noProof="0" err="1"/>
              <a:t>IdiPAZ</a:t>
            </a:r>
            <a:r>
              <a:rPr lang="es-ES" sz="1600" noProof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B43C3-5523-80AA-E645-CF9311CE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38"/>
          <a:stretch>
            <a:fillRect/>
          </a:stretch>
        </p:blipFill>
        <p:spPr>
          <a:xfrm>
            <a:off x="6642212" y="4577386"/>
            <a:ext cx="1581564" cy="13578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3C9074-DED9-390C-F814-A6CF3F86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38" r="33527"/>
          <a:stretch>
            <a:fillRect/>
          </a:stretch>
        </p:blipFill>
        <p:spPr>
          <a:xfrm>
            <a:off x="9954674" y="4560635"/>
            <a:ext cx="1586661" cy="1374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31084C-0291-EC2A-0538-8CB2A45A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70"/>
          <a:stretch>
            <a:fillRect/>
          </a:stretch>
        </p:blipFill>
        <p:spPr>
          <a:xfrm>
            <a:off x="8298442" y="4577387"/>
            <a:ext cx="1581565" cy="135786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0BAED47-1277-D739-CDB7-70473E936203}"/>
              </a:ext>
            </a:extLst>
          </p:cNvPr>
          <p:cNvSpPr/>
          <p:nvPr/>
        </p:nvSpPr>
        <p:spPr>
          <a:xfrm>
            <a:off x="544160" y="410317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just"/>
            <a:r>
              <a:rPr lang="es-ES" b="1" noProof="0" dirty="0"/>
              <a:t>La dirección del </a:t>
            </a:r>
            <a:r>
              <a:rPr lang="es-ES" b="1" noProof="0" dirty="0" err="1"/>
              <a:t>IdiPAZ</a:t>
            </a:r>
            <a:r>
              <a:rPr lang="es-ES" b="1" noProof="0" dirty="0"/>
              <a:t> fomenta la colaboración y la participación de los profesionales del IIS a través de diferentes mecanismos y canales (1/2).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F299D0-2727-1E6E-4A36-5F312D011542}"/>
              </a:ext>
            </a:extLst>
          </p:cNvPr>
          <p:cNvSpPr txBox="1"/>
          <p:nvPr/>
        </p:nvSpPr>
        <p:spPr>
          <a:xfrm>
            <a:off x="766921" y="6460428"/>
            <a:ext cx="10384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800" b="1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Fuentes:</a:t>
            </a:r>
            <a:r>
              <a:rPr lang="es-ES" sz="800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 1-Página web </a:t>
            </a:r>
            <a:r>
              <a:rPr lang="es-ES" sz="800" i="1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IdiPAZ</a:t>
            </a:r>
            <a:r>
              <a:rPr lang="es-ES" sz="800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; 2- Encuesta realizada a profesionales internos.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5CDA8EB-B1B8-7C46-BEF6-668257CDF7FC}"/>
              </a:ext>
            </a:extLst>
          </p:cNvPr>
          <p:cNvGraphicFramePr/>
          <p:nvPr/>
        </p:nvGraphicFramePr>
        <p:xfrm>
          <a:off x="6395234" y="1950395"/>
          <a:ext cx="4897466" cy="156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0807C25-9138-B880-66F1-4201C8C91EC6}"/>
              </a:ext>
            </a:extLst>
          </p:cNvPr>
          <p:cNvSpPr/>
          <p:nvPr/>
        </p:nvSpPr>
        <p:spPr>
          <a:xfrm>
            <a:off x="548289" y="1193918"/>
            <a:ext cx="218632" cy="17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FA951DD-EAF9-3F3D-E04E-4799A4935F01}"/>
              </a:ext>
            </a:extLst>
          </p:cNvPr>
          <p:cNvSpPr txBox="1"/>
          <p:nvPr/>
        </p:nvSpPr>
        <p:spPr>
          <a:xfrm>
            <a:off x="6642212" y="1243647"/>
            <a:ext cx="4899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/>
              <a:t>El </a:t>
            </a:r>
            <a:r>
              <a:rPr lang="es-ES" sz="1600" b="1"/>
              <a:t>61% </a:t>
            </a:r>
            <a:r>
              <a:rPr lang="es-ES" sz="1600"/>
              <a:t>de las personas están </a:t>
            </a:r>
            <a:r>
              <a:rPr lang="es-ES" sz="1600" b="1">
                <a:solidFill>
                  <a:srgbClr val="3E8092"/>
                </a:solidFill>
              </a:rPr>
              <a:t>totalmente de acuerdo </a:t>
            </a:r>
            <a:r>
              <a:rPr lang="es-ES" sz="1600"/>
              <a:t>o </a:t>
            </a:r>
            <a:r>
              <a:rPr lang="es-ES" sz="1600" b="1">
                <a:solidFill>
                  <a:srgbClr val="9EBFC8"/>
                </a:solidFill>
              </a:rPr>
              <a:t>de acuerdo </a:t>
            </a:r>
            <a:r>
              <a:rPr lang="es-ES" sz="1600"/>
              <a:t>con que </a:t>
            </a:r>
            <a:r>
              <a:rPr lang="es-ES" sz="1600" err="1"/>
              <a:t>IdiPAZ</a:t>
            </a:r>
            <a:r>
              <a:rPr lang="es-ES" sz="1600"/>
              <a:t> presenta un </a:t>
            </a:r>
            <a:r>
              <a:rPr lang="es-ES" sz="1600" b="1"/>
              <a:t>alto nivel de transparencia </a:t>
            </a:r>
            <a:r>
              <a:rPr lang="es-ES" sz="1600"/>
              <a:t>en sus actividades</a:t>
            </a:r>
            <a:r>
              <a:rPr lang="es-ES" sz="1600" baseline="30000"/>
              <a:t>2</a:t>
            </a:r>
            <a:r>
              <a:rPr lang="es-ES" sz="1600"/>
              <a:t>.</a:t>
            </a:r>
          </a:p>
        </p:txBody>
      </p:sp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98DB3B97-7E2B-A4E9-3E97-9E498B8C5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0" y="1085488"/>
            <a:ext cx="330272" cy="316319"/>
          </a:xfrm>
          <a:prstGeom prst="rect">
            <a:avLst/>
          </a:prstGeo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7682D161-9702-D291-F0E2-F3C9FDE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18" name="Imagen 17" descr="Forma, Icono, Flecha&#10;&#10;El contenido generado por IA puede ser incorrecto.">
            <a:extLst>
              <a:ext uri="{FF2B5EF4-FFF2-40B4-BE49-F238E27FC236}">
                <a16:creationId xmlns:a16="http://schemas.microsoft.com/office/drawing/2014/main" id="{849BCF42-8418-81BD-04B9-35336B5F1F3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8276" flipH="1" flipV="1">
            <a:off x="6047734" y="4617959"/>
            <a:ext cx="379737" cy="681897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44E91556-64FE-4281-C0B6-F04348C5E6E9}"/>
              </a:ext>
            </a:extLst>
          </p:cNvPr>
          <p:cNvGrpSpPr/>
          <p:nvPr/>
        </p:nvGrpSpPr>
        <p:grpSpPr>
          <a:xfrm>
            <a:off x="666495" y="624705"/>
            <a:ext cx="415874" cy="332613"/>
            <a:chOff x="5366361" y="4374165"/>
            <a:chExt cx="1317874" cy="1106757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E7F64C3-19DD-A7E1-3331-891D071D0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361" y="4374165"/>
              <a:ext cx="1317874" cy="1106757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3E80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0" name="Gráfico 19" descr="Brújula con relleno sólido">
              <a:extLst>
                <a:ext uri="{FF2B5EF4-FFF2-40B4-BE49-F238E27FC236}">
                  <a16:creationId xmlns:a16="http://schemas.microsoft.com/office/drawing/2014/main" id="{FCAC369C-8823-BA2C-92F9-9A48741E6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95892" y="4567630"/>
              <a:ext cx="655922" cy="707813"/>
            </a:xfrm>
            <a:prstGeom prst="rect">
              <a:avLst/>
            </a:prstGeom>
          </p:spPr>
        </p:pic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8E305DB-E176-6C76-B210-BC88587651A6}"/>
              </a:ext>
            </a:extLst>
          </p:cNvPr>
          <p:cNvSpPr txBox="1"/>
          <p:nvPr/>
        </p:nvSpPr>
        <p:spPr>
          <a:xfrm>
            <a:off x="275984" y="271713"/>
            <a:ext cx="119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3E8092"/>
                </a:solidFill>
              </a:rPr>
              <a:t>ESTILO DE LIDERAZGO</a:t>
            </a:r>
          </a:p>
        </p:txBody>
      </p:sp>
    </p:spTree>
    <p:extLst>
      <p:ext uri="{BB962C8B-B14F-4D97-AF65-F5344CB8AC3E}">
        <p14:creationId xmlns:p14="http://schemas.microsoft.com/office/powerpoint/2010/main" val="51141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F132-9242-FDFC-FE8A-5AE908A4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1E5B64-215A-AAAA-665C-805908555890}"/>
              </a:ext>
            </a:extLst>
          </p:cNvPr>
          <p:cNvSpPr txBox="1"/>
          <p:nvPr/>
        </p:nvSpPr>
        <p:spPr>
          <a:xfrm>
            <a:off x="770483" y="6492875"/>
            <a:ext cx="10384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800" b="1" i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Fuentes:</a:t>
            </a:r>
            <a:r>
              <a:rPr lang="es-ES" sz="800" i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 1-Página web </a:t>
            </a:r>
            <a:r>
              <a:rPr lang="es-ES" sz="800" i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IdiPAZ</a:t>
            </a:r>
            <a:endParaRPr lang="es-ES" sz="800" i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AA3FB80B-D6BA-3649-6E83-B46CDB00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DA885A-4C3D-DD5F-B7CC-D3CD3117D7B6}"/>
              </a:ext>
            </a:extLst>
          </p:cNvPr>
          <p:cNvSpPr txBox="1"/>
          <p:nvPr/>
        </p:nvSpPr>
        <p:spPr>
          <a:xfrm>
            <a:off x="553055" y="1278219"/>
            <a:ext cx="5239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noProof="0">
                <a:latin typeface="+mj-lt"/>
              </a:rPr>
              <a:t>El Instituto </a:t>
            </a:r>
            <a:r>
              <a:rPr lang="es-ES" sz="1600" noProof="0" err="1">
                <a:latin typeface="+mj-lt"/>
              </a:rPr>
              <a:t>cuent</a:t>
            </a:r>
            <a:r>
              <a:rPr lang="es-ES" sz="1600">
                <a:latin typeface="+mj-lt"/>
              </a:rPr>
              <a:t>a con un </a:t>
            </a:r>
            <a:r>
              <a:rPr lang="es-E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Comité Científico Interno (CCI) </a:t>
            </a:r>
            <a:r>
              <a:rPr lang="es-ES" sz="1600">
                <a:latin typeface="+mj-lt"/>
              </a:rPr>
              <a:t>formado por varios perfiles, con el fin de representar la totalidad de profesionales y valorar su participación.</a:t>
            </a:r>
            <a:endParaRPr lang="es-ES" sz="1600" noProof="0">
              <a:latin typeface="+mj-l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B591968-5609-F788-6BE8-1F39F8362B44}"/>
              </a:ext>
            </a:extLst>
          </p:cNvPr>
          <p:cNvSpPr/>
          <p:nvPr/>
        </p:nvSpPr>
        <p:spPr>
          <a:xfrm>
            <a:off x="544160" y="1215324"/>
            <a:ext cx="5248696" cy="956788"/>
          </a:xfrm>
          <a:prstGeom prst="rect">
            <a:avLst/>
          </a:prstGeom>
          <a:noFill/>
          <a:ln w="9525"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911D6F0-0D68-3BF9-57C7-004C12732E18}"/>
              </a:ext>
            </a:extLst>
          </p:cNvPr>
          <p:cNvSpPr txBox="1"/>
          <p:nvPr/>
        </p:nvSpPr>
        <p:spPr>
          <a:xfrm>
            <a:off x="1070760" y="3380123"/>
            <a:ext cx="470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del Hospital Universitario La PAZ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B1DD195-73E6-92AC-5780-3C4089A20A0E}"/>
              </a:ext>
            </a:extLst>
          </p:cNvPr>
          <p:cNvSpPr txBox="1"/>
          <p:nvPr/>
        </p:nvSpPr>
        <p:spPr>
          <a:xfrm>
            <a:off x="1070760" y="4441008"/>
            <a:ext cx="4793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de la Universidad Autónoma de Madrid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5966C23-31AE-87D6-69D7-91061244CDBD}"/>
              </a:ext>
            </a:extLst>
          </p:cNvPr>
          <p:cNvSpPr txBox="1"/>
          <p:nvPr/>
        </p:nvSpPr>
        <p:spPr>
          <a:xfrm>
            <a:off x="1070760" y="4087381"/>
            <a:ext cx="470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del Hospital Universitario de Getafe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2E7A9DC-F93B-45DE-AFFD-C15A1AE21825}"/>
              </a:ext>
            </a:extLst>
          </p:cNvPr>
          <p:cNvSpPr txBox="1"/>
          <p:nvPr/>
        </p:nvSpPr>
        <p:spPr>
          <a:xfrm>
            <a:off x="1070760" y="3733752"/>
            <a:ext cx="470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de la Universidad Europea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1699C9-4FCC-4AB3-2C04-B1668ECB7E1B}"/>
              </a:ext>
            </a:extLst>
          </p:cNvPr>
          <p:cNvSpPr txBox="1"/>
          <p:nvPr/>
        </p:nvSpPr>
        <p:spPr>
          <a:xfrm>
            <a:off x="1070760" y="2811051"/>
            <a:ext cx="470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de pacientes o asociaciones de pacientes (invitado permanente)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86F6A4-C1A5-4B54-28B0-595B20C66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30822" r="13197" b="12454"/>
          <a:stretch>
            <a:fillRect/>
          </a:stretch>
        </p:blipFill>
        <p:spPr bwMode="auto">
          <a:xfrm>
            <a:off x="525270" y="2966039"/>
            <a:ext cx="602292" cy="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5D4179C5-46D7-1D72-E158-C698D876A8AE}"/>
              </a:ext>
            </a:extLst>
          </p:cNvPr>
          <p:cNvSpPr txBox="1"/>
          <p:nvPr/>
        </p:nvSpPr>
        <p:spPr>
          <a:xfrm>
            <a:off x="1070760" y="2457422"/>
            <a:ext cx="470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Representantes predoctorales</a:t>
            </a:r>
          </a:p>
        </p:txBody>
      </p:sp>
      <p:pic>
        <p:nvPicPr>
          <p:cNvPr id="39" name="Imagen 38" descr="Forma&#10;&#10;El contenido generado por IA puede ser incorrecto.">
            <a:extLst>
              <a:ext uri="{FF2B5EF4-FFF2-40B4-BE49-F238E27FC236}">
                <a16:creationId xmlns:a16="http://schemas.microsoft.com/office/drawing/2014/main" id="{856C3401-CC23-0CEE-F46F-5C0B73ABE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" y="2428833"/>
            <a:ext cx="359914" cy="359914"/>
          </a:xfrm>
          <a:prstGeom prst="rect">
            <a:avLst/>
          </a:prstGeom>
        </p:spPr>
      </p:pic>
      <p:pic>
        <p:nvPicPr>
          <p:cNvPr id="1032" name="Picture 8" descr="Universidad Europea-logo - LOD Planner">
            <a:extLst>
              <a:ext uri="{FF2B5EF4-FFF2-40B4-BE49-F238E27FC236}">
                <a16:creationId xmlns:a16="http://schemas.microsoft.com/office/drawing/2014/main" id="{4ACD9370-2A72-DBF5-3B9B-4F55E380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5" y="3867633"/>
            <a:ext cx="602292" cy="1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spital Universitario La Paz | Madrid, Spain">
            <a:extLst>
              <a:ext uri="{FF2B5EF4-FFF2-40B4-BE49-F238E27FC236}">
                <a16:creationId xmlns:a16="http://schemas.microsoft.com/office/drawing/2014/main" id="{42EDAC39-5589-AA58-ADBE-96B2BF0B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5" y="3468893"/>
            <a:ext cx="593397" cy="2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spital Universitario de Getafe – AEMPED">
            <a:extLst>
              <a:ext uri="{FF2B5EF4-FFF2-40B4-BE49-F238E27FC236}">
                <a16:creationId xmlns:a16="http://schemas.microsoft.com/office/drawing/2014/main" id="{E303F7FF-2E94-D8FF-1CD1-553EC597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3" y="4197506"/>
            <a:ext cx="593398" cy="16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47ECC9C-6AF3-CEFA-8D6F-FD34D114B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35086" r="1895" b="33488"/>
          <a:stretch>
            <a:fillRect/>
          </a:stretch>
        </p:blipFill>
        <p:spPr bwMode="auto">
          <a:xfrm>
            <a:off x="525270" y="4542781"/>
            <a:ext cx="611187" cy="1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DCA10188-6B08-0F05-2150-BBAB160A26FF}"/>
              </a:ext>
            </a:extLst>
          </p:cNvPr>
          <p:cNvGrpSpPr/>
          <p:nvPr/>
        </p:nvGrpSpPr>
        <p:grpSpPr>
          <a:xfrm>
            <a:off x="666495" y="624705"/>
            <a:ext cx="415874" cy="332613"/>
            <a:chOff x="5366361" y="4374165"/>
            <a:chExt cx="1317874" cy="1106757"/>
          </a:xfrm>
        </p:grpSpPr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80F2FD95-50EF-0206-3AD5-5AA5383F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66361" y="4374165"/>
              <a:ext cx="1317874" cy="1106757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3E80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6" name="Gráfico 45" descr="Brújula con relleno sólido">
              <a:extLst>
                <a:ext uri="{FF2B5EF4-FFF2-40B4-BE49-F238E27FC236}">
                  <a16:creationId xmlns:a16="http://schemas.microsoft.com/office/drawing/2014/main" id="{2358A8F9-DB3A-B7B0-A18E-CD2D7393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95892" y="4567630"/>
              <a:ext cx="655922" cy="707813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250857A8-9851-D443-B94E-CB3E0808AD96}"/>
              </a:ext>
            </a:extLst>
          </p:cNvPr>
          <p:cNvSpPr txBox="1"/>
          <p:nvPr/>
        </p:nvSpPr>
        <p:spPr>
          <a:xfrm>
            <a:off x="275984" y="271713"/>
            <a:ext cx="119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srgbClr val="3E8092"/>
                </a:solidFill>
              </a:rPr>
              <a:t>ESTILO DE LIDERAZGO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F6A4EE8-AE10-EDE9-8DA9-D999B702AE89}"/>
              </a:ext>
            </a:extLst>
          </p:cNvPr>
          <p:cNvSpPr txBox="1"/>
          <p:nvPr/>
        </p:nvSpPr>
        <p:spPr>
          <a:xfrm>
            <a:off x="6305993" y="1275470"/>
            <a:ext cx="5239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noProof="0">
                <a:latin typeface="+mj-lt"/>
              </a:rPr>
              <a:t>La </a:t>
            </a:r>
            <a:r>
              <a:rPr lang="es-E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Comisión de Participación Ciudadana </a:t>
            </a:r>
            <a:r>
              <a:rPr lang="es-ES" sz="1600" noProof="0">
                <a:latin typeface="+mj-lt"/>
              </a:rPr>
              <a:t>fomenta la implicación activa de la sociedad en los procesos de investigación e innovación.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2927116-6F37-8192-882C-54DD7F524461}"/>
              </a:ext>
            </a:extLst>
          </p:cNvPr>
          <p:cNvSpPr/>
          <p:nvPr/>
        </p:nvSpPr>
        <p:spPr>
          <a:xfrm>
            <a:off x="6297098" y="1212575"/>
            <a:ext cx="5248696" cy="956788"/>
          </a:xfrm>
          <a:prstGeom prst="rect">
            <a:avLst/>
          </a:prstGeom>
          <a:noFill/>
          <a:ln w="9525"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noProof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26995426-6020-BEE3-F9D1-F894D58EBE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664" y="2539836"/>
            <a:ext cx="1333686" cy="924054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7F234789-3D35-5FC3-0C38-AC34CF20B109}"/>
              </a:ext>
            </a:extLst>
          </p:cNvPr>
          <p:cNvSpPr txBox="1"/>
          <p:nvPr/>
        </p:nvSpPr>
        <p:spPr>
          <a:xfrm>
            <a:off x="7997370" y="2508042"/>
            <a:ext cx="3548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/>
              <a:t>Esta interacción fomenta la </a:t>
            </a:r>
            <a:r>
              <a:rPr lang="es-ES" sz="1600" b="1">
                <a:solidFill>
                  <a:srgbClr val="3E8092"/>
                </a:solidFill>
                <a:latin typeface="+mj-lt"/>
              </a:rPr>
              <a:t>transparencia</a:t>
            </a:r>
            <a:r>
              <a:rPr lang="es-ES" sz="1600"/>
              <a:t>, la </a:t>
            </a:r>
            <a:r>
              <a:rPr lang="es-ES" sz="1600" b="1">
                <a:solidFill>
                  <a:srgbClr val="3E8092"/>
                </a:solidFill>
                <a:latin typeface="+mj-lt"/>
              </a:rPr>
              <a:t>confianza</a:t>
            </a:r>
            <a:r>
              <a:rPr lang="es-ES" sz="1600"/>
              <a:t> pública en los avances científicos y contribuye a crear un ambiente de </a:t>
            </a:r>
            <a:r>
              <a:rPr lang="es-ES" sz="1600" b="1">
                <a:solidFill>
                  <a:srgbClr val="3E8092"/>
                </a:solidFill>
                <a:latin typeface="+mj-lt"/>
              </a:rPr>
              <a:t>colaboración.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15DA2C63-3E4A-9150-3B5C-62678B3D2819}"/>
              </a:ext>
            </a:extLst>
          </p:cNvPr>
          <p:cNvSpPr/>
          <p:nvPr/>
        </p:nvSpPr>
        <p:spPr>
          <a:xfrm>
            <a:off x="7997370" y="2478523"/>
            <a:ext cx="3537989" cy="1106737"/>
          </a:xfrm>
          <a:prstGeom prst="roundRect">
            <a:avLst/>
          </a:prstGeom>
          <a:noFill/>
          <a:ln>
            <a:solidFill>
              <a:srgbClr val="3E809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31" name="Grupo 1030">
            <a:extLst>
              <a:ext uri="{FF2B5EF4-FFF2-40B4-BE49-F238E27FC236}">
                <a16:creationId xmlns:a16="http://schemas.microsoft.com/office/drawing/2014/main" id="{C0E6B83E-87FF-54CA-BB98-9E91762192D4}"/>
              </a:ext>
            </a:extLst>
          </p:cNvPr>
          <p:cNvGrpSpPr/>
          <p:nvPr/>
        </p:nvGrpSpPr>
        <p:grpSpPr>
          <a:xfrm>
            <a:off x="525270" y="4973480"/>
            <a:ext cx="11001634" cy="978344"/>
            <a:chOff x="240329" y="3572545"/>
            <a:chExt cx="5449794" cy="2158643"/>
          </a:xfrm>
        </p:grpSpPr>
        <p:sp>
          <p:nvSpPr>
            <p:cNvPr id="1033" name="Rectángulo 1032">
              <a:extLst>
                <a:ext uri="{FF2B5EF4-FFF2-40B4-BE49-F238E27FC236}">
                  <a16:creationId xmlns:a16="http://schemas.microsoft.com/office/drawing/2014/main" id="{BA760F96-E0EE-7B07-2B5E-1AC08031EE5E}"/>
                </a:ext>
              </a:extLst>
            </p:cNvPr>
            <p:cNvSpPr/>
            <p:nvPr/>
          </p:nvSpPr>
          <p:spPr>
            <a:xfrm>
              <a:off x="240329" y="3572545"/>
              <a:ext cx="5449794" cy="2158643"/>
            </a:xfrm>
            <a:prstGeom prst="rect">
              <a:avLst/>
            </a:prstGeom>
            <a:solidFill>
              <a:srgbClr val="DCEAF7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solidFill>
                  <a:srgbClr val="3E8092"/>
                </a:solidFill>
              </a:endParaRPr>
            </a:p>
          </p:txBody>
        </p:sp>
        <p:sp>
          <p:nvSpPr>
            <p:cNvPr id="1035" name="CuadroTexto 1034">
              <a:extLst>
                <a:ext uri="{FF2B5EF4-FFF2-40B4-BE49-F238E27FC236}">
                  <a16:creationId xmlns:a16="http://schemas.microsoft.com/office/drawing/2014/main" id="{BB548D5B-C419-7A7A-9042-058E35F8C538}"/>
                </a:ext>
              </a:extLst>
            </p:cNvPr>
            <p:cNvSpPr txBox="1"/>
            <p:nvPr/>
          </p:nvSpPr>
          <p:spPr>
            <a:xfrm>
              <a:off x="593570" y="3730154"/>
              <a:ext cx="5096553" cy="1833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600">
                  <a:latin typeface="+mj-lt"/>
                </a:rPr>
                <a:t>Asimismo, cabe destacar que el Instituto está desarrollando el nuevo </a:t>
              </a:r>
              <a:r>
                <a:rPr lang="es-E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Plan Estratégico 2026-2030 </a:t>
              </a:r>
              <a:r>
                <a:rPr lang="es-ES" sz="1600">
                  <a:latin typeface="+mj-lt"/>
                </a:rPr>
                <a:t>mediante un proceso participativo que ha incluido encuestas y entrevistas a una amplia variedad de perfiles, garantizando la incorporación de todas las opiniones y propuestas de mejora.</a:t>
              </a:r>
            </a:p>
          </p:txBody>
        </p:sp>
      </p:grpSp>
      <p:pic>
        <p:nvPicPr>
          <p:cNvPr id="1039" name="Imagen 1038" descr="Forma&#10;&#10;El contenido generado por IA puede ser incorrecto.">
            <a:extLst>
              <a:ext uri="{FF2B5EF4-FFF2-40B4-BE49-F238E27FC236}">
                <a16:creationId xmlns:a16="http://schemas.microsoft.com/office/drawing/2014/main" id="{CFA50244-EA02-A6FC-0EF5-CFDB8FF4FC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0" y="5114113"/>
            <a:ext cx="609295" cy="609295"/>
          </a:xfrm>
          <a:prstGeom prst="rect">
            <a:avLst/>
          </a:prstGeom>
        </p:spPr>
      </p:pic>
      <p:pic>
        <p:nvPicPr>
          <p:cNvPr id="1040" name="Imagen 1039" descr="Icono&#10;&#10;El contenido generado por IA puede ser incorrecto.">
            <a:extLst>
              <a:ext uri="{FF2B5EF4-FFF2-40B4-BE49-F238E27FC236}">
                <a16:creationId xmlns:a16="http://schemas.microsoft.com/office/drawing/2014/main" id="{8A12058E-F48E-0A89-A67E-32AFCFB3EE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52" y="5539575"/>
            <a:ext cx="369354" cy="369354"/>
          </a:xfrm>
          <a:prstGeom prst="rect">
            <a:avLst/>
          </a:prstGeom>
        </p:spPr>
      </p:pic>
      <p:sp>
        <p:nvSpPr>
          <p:cNvPr id="1041" name="Rectángulo: esquinas redondeadas 1040">
            <a:extLst>
              <a:ext uri="{FF2B5EF4-FFF2-40B4-BE49-F238E27FC236}">
                <a16:creationId xmlns:a16="http://schemas.microsoft.com/office/drawing/2014/main" id="{913686BD-7E7F-2DAC-4B2C-5025B7D17BD7}"/>
              </a:ext>
            </a:extLst>
          </p:cNvPr>
          <p:cNvSpPr>
            <a:spLocks/>
          </p:cNvSpPr>
          <p:nvPr/>
        </p:nvSpPr>
        <p:spPr>
          <a:xfrm>
            <a:off x="9096630" y="6239169"/>
            <a:ext cx="2449164" cy="4170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algn="just"/>
            <a:r>
              <a:rPr lang="es-ES" sz="1100" noProof="0">
                <a:solidFill>
                  <a:schemeClr val="tx1"/>
                </a:solidFill>
              </a:rPr>
              <a:t>Objetivos alineados con los criterios de las Guía Técnica ISCIII</a:t>
            </a:r>
            <a:endParaRPr lang="es-ES" sz="1100" noProof="0"/>
          </a:p>
        </p:txBody>
      </p:sp>
      <p:pic>
        <p:nvPicPr>
          <p:cNvPr id="1042" name="Imagen 1041" descr="Icono&#10;&#10;El contenido generado por IA puede ser incorrecto.">
            <a:extLst>
              <a:ext uri="{FF2B5EF4-FFF2-40B4-BE49-F238E27FC236}">
                <a16:creationId xmlns:a16="http://schemas.microsoft.com/office/drawing/2014/main" id="{279DFCFF-509E-FE61-A9D5-6108E8FB1A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3" y="6245462"/>
            <a:ext cx="253482" cy="25348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17CA313-B0F0-FFF9-8CA3-B440AB2FECB2}"/>
              </a:ext>
            </a:extLst>
          </p:cNvPr>
          <p:cNvSpPr/>
          <p:nvPr/>
        </p:nvSpPr>
        <p:spPr>
          <a:xfrm>
            <a:off x="544160" y="410317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just"/>
            <a:r>
              <a:rPr lang="es-ES" b="1" noProof="0" dirty="0"/>
              <a:t>La dirección del </a:t>
            </a:r>
            <a:r>
              <a:rPr lang="es-ES" b="1" noProof="0" dirty="0" err="1"/>
              <a:t>IdiPAZ</a:t>
            </a:r>
            <a:r>
              <a:rPr lang="es-ES" b="1" noProof="0" dirty="0"/>
              <a:t> fomenta la colaboración y la participación de los profesionales del IIS a través de diferentes mecanismos y canales (2/2).</a:t>
            </a:r>
          </a:p>
        </p:txBody>
      </p:sp>
    </p:spTree>
    <p:extLst>
      <p:ext uri="{BB962C8B-B14F-4D97-AF65-F5344CB8AC3E}">
        <p14:creationId xmlns:p14="http://schemas.microsoft.com/office/powerpoint/2010/main" val="216025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CAAE-DED6-31A6-B540-47C5CA6C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CC1076E-32DF-6496-DCD2-5491AC1185B9}"/>
              </a:ext>
            </a:extLst>
          </p:cNvPr>
          <p:cNvSpPr/>
          <p:nvPr/>
        </p:nvSpPr>
        <p:spPr>
          <a:xfrm>
            <a:off x="544160" y="410317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just"/>
            <a:r>
              <a:rPr lang="es-ES" b="1" noProof="0" dirty="0" err="1"/>
              <a:t>IdiPAZ</a:t>
            </a:r>
            <a:r>
              <a:rPr lang="es-ES" b="1" noProof="0" dirty="0"/>
              <a:t> cuenta con unos valores establecidos en el último Plan Estratégico y documentos de Buenas Prácticas que cumplen con los requisitos del ISCIII.</a:t>
            </a:r>
            <a:endParaRPr lang="es-ES" b="1" noProof="0" dirty="0"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534CBF1-4740-8049-0DA2-2165A7C16D85}"/>
              </a:ext>
            </a:extLst>
          </p:cNvPr>
          <p:cNvGrpSpPr/>
          <p:nvPr/>
        </p:nvGrpSpPr>
        <p:grpSpPr>
          <a:xfrm>
            <a:off x="661136" y="630821"/>
            <a:ext cx="416261" cy="329799"/>
            <a:chOff x="9281057" y="1118131"/>
            <a:chExt cx="1317874" cy="1106757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42E321A5-D3CF-0639-6414-858FB56CC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1057" y="1118131"/>
              <a:ext cx="1317874" cy="1106757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3E80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4" name="Gráfico 33" descr="Apretón de manos con relleno sólido">
              <a:extLst>
                <a:ext uri="{FF2B5EF4-FFF2-40B4-BE49-F238E27FC236}">
                  <a16:creationId xmlns:a16="http://schemas.microsoft.com/office/drawing/2014/main" id="{D3B7ABAD-A0DC-D2C9-41C4-C4A41A49A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2033" y="1312450"/>
              <a:ext cx="655922" cy="707813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28581A18-701D-E081-9EC4-42C5AD67E7A0}"/>
              </a:ext>
            </a:extLst>
          </p:cNvPr>
          <p:cNvSpPr/>
          <p:nvPr/>
        </p:nvSpPr>
        <p:spPr>
          <a:xfrm>
            <a:off x="540948" y="1114466"/>
            <a:ext cx="11110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noProof="0" dirty="0">
                <a:latin typeface="+mj-lt"/>
                <a:ea typeface="Times New Roman" panose="02020603050405020304" pitchFamily="18" charset="0"/>
              </a:rPr>
              <a:t>Las expectativas hasta la fecha se recogen en los siguientes </a:t>
            </a:r>
            <a:r>
              <a:rPr lang="es-ES" sz="1600" b="1" noProof="0" dirty="0">
                <a:solidFill>
                  <a:srgbClr val="3E8092"/>
                </a:solidFill>
                <a:latin typeface="+mj-lt"/>
                <a:ea typeface="Times New Roman" panose="02020603050405020304" pitchFamily="18" charset="0"/>
              </a:rPr>
              <a:t>valores</a:t>
            </a:r>
            <a:r>
              <a:rPr lang="es-ES" sz="1600" noProof="0" dirty="0">
                <a:latin typeface="+mj-lt"/>
                <a:ea typeface="Times New Roman" panose="02020603050405020304" pitchFamily="18" charset="0"/>
              </a:rPr>
              <a:t>, formulados en el </a:t>
            </a:r>
            <a:r>
              <a:rPr lang="es-ES" sz="1600" b="1" noProof="0" dirty="0">
                <a:solidFill>
                  <a:srgbClr val="3E8092"/>
                </a:solidFill>
                <a:latin typeface="+mj-lt"/>
                <a:ea typeface="Times New Roman" panose="02020603050405020304" pitchFamily="18" charset="0"/>
              </a:rPr>
              <a:t>último Plan Estratégico</a:t>
            </a:r>
            <a:r>
              <a:rPr lang="es-ES" sz="1600" noProof="0" dirty="0"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386DCEB-DF6A-9E57-0E91-9D66DF68E4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448"/>
          <a:stretch>
            <a:fillRect/>
          </a:stretch>
        </p:blipFill>
        <p:spPr>
          <a:xfrm>
            <a:off x="631352" y="3570520"/>
            <a:ext cx="1857215" cy="26105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FDB9C78-9B91-1263-DB32-915060451CD6}"/>
              </a:ext>
            </a:extLst>
          </p:cNvPr>
          <p:cNvSpPr txBox="1"/>
          <p:nvPr/>
        </p:nvSpPr>
        <p:spPr>
          <a:xfrm>
            <a:off x="618416" y="1547159"/>
            <a:ext cx="10779610" cy="17697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Compromiso con la sociedad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Excelencia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Profesionalidad y Prestigio 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Liderazgo en Innovación y Transferencia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Rigor y Transparencia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endParaRPr lang="es-ES" sz="1400" noProof="0" dirty="0"/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Fomento de la Mejora Continua y Calidad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Sostenibilidad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Diversidad e Igualdad de oportunidades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Alianzas, vocación internacional e impulso de la cooperación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s-ES" sz="1400" noProof="0" dirty="0"/>
              <a:t>Sentimiento de pertenencia a la organización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B7DBA64-F26F-F72F-BDD2-99DEC45D87E2}"/>
              </a:ext>
            </a:extLst>
          </p:cNvPr>
          <p:cNvSpPr txBox="1"/>
          <p:nvPr/>
        </p:nvSpPr>
        <p:spPr>
          <a:xfrm>
            <a:off x="2636798" y="3711185"/>
            <a:ext cx="3491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noProof="0"/>
              <a:t>Código de Ética y Buenas Prácticas Científicas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42E922E-F85D-09C0-E8C7-49E61645E625}"/>
              </a:ext>
            </a:extLst>
          </p:cNvPr>
          <p:cNvSpPr txBox="1"/>
          <p:nvPr/>
        </p:nvSpPr>
        <p:spPr>
          <a:xfrm>
            <a:off x="8237497" y="3628065"/>
            <a:ext cx="349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noProof="0"/>
              <a:t>Código de Conducta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15F02FB-FD01-BED2-A9F3-F9CE07E3E1DD}"/>
              </a:ext>
            </a:extLst>
          </p:cNvPr>
          <p:cNvSpPr/>
          <p:nvPr/>
        </p:nvSpPr>
        <p:spPr>
          <a:xfrm>
            <a:off x="544156" y="3156412"/>
            <a:ext cx="1094312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ES" sz="1600" noProof="0">
                <a:latin typeface="+mj-lt"/>
                <a:ea typeface="Times New Roman" panose="02020603050405020304" pitchFamily="18" charset="0"/>
              </a:rPr>
              <a:t>Estos valores se reflejan en  los objetivos de las siguientes</a:t>
            </a:r>
            <a:r>
              <a:rPr lang="es-ES" sz="1600" noProof="0">
                <a:solidFill>
                  <a:srgbClr val="3E809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1600" b="1" noProof="0">
                <a:solidFill>
                  <a:srgbClr val="3E8092"/>
                </a:solidFill>
                <a:latin typeface="+mj-lt"/>
                <a:ea typeface="Times New Roman" panose="02020603050405020304" pitchFamily="18" charset="0"/>
              </a:rPr>
              <a:t>guías de comportamiento para el personal del Instituto</a:t>
            </a:r>
            <a:r>
              <a:rPr lang="es-ES" sz="1600" noProof="0">
                <a:solidFill>
                  <a:srgbClr val="3E8092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AF9A63A-7775-0F08-5254-40D57D4966F2}"/>
              </a:ext>
            </a:extLst>
          </p:cNvPr>
          <p:cNvSpPr txBox="1"/>
          <p:nvPr/>
        </p:nvSpPr>
        <p:spPr>
          <a:xfrm>
            <a:off x="8237498" y="3997397"/>
            <a:ext cx="2947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Guía básica en la que se ofrecen unas </a:t>
            </a:r>
            <a:r>
              <a:rPr lang="es-ES" sz="1400" b="1" noProof="0">
                <a:solidFill>
                  <a:srgbClr val="3E8092"/>
                </a:solidFill>
              </a:rPr>
              <a:t>pautas de comportamiento </a:t>
            </a:r>
            <a:r>
              <a:rPr lang="es-ES" sz="1400" noProof="0"/>
              <a:t>honestas, respetuosas e íntegras para todas las </a:t>
            </a:r>
            <a:r>
              <a:rPr lang="es-ES" sz="14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personas que realizan cualquier actividad en </a:t>
            </a:r>
            <a:r>
              <a:rPr lang="es-ES" sz="1400" b="1" noProof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IdiPAZ</a:t>
            </a:r>
            <a:r>
              <a:rPr lang="es-ES" sz="14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s-ES" sz="1400" noProof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noProof="0"/>
              <a:t>personal del Instituto o externo, miembros de comités, proveedores, actores clave no científicos, etc.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4187DBC-3200-D1FA-B1E9-8FF9C2520443}"/>
              </a:ext>
            </a:extLst>
          </p:cNvPr>
          <p:cNvSpPr txBox="1"/>
          <p:nvPr/>
        </p:nvSpPr>
        <p:spPr>
          <a:xfrm>
            <a:off x="2636797" y="4357516"/>
            <a:ext cx="3491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 dirty="0"/>
              <a:t>Se fundamenta en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noProof="0" dirty="0"/>
              <a:t>La </a:t>
            </a:r>
            <a:r>
              <a:rPr lang="es-ES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profesionalidad</a:t>
            </a:r>
            <a:r>
              <a:rPr lang="es-ES" sz="1400" noProof="0" dirty="0"/>
              <a:t> y el </a:t>
            </a:r>
            <a:r>
              <a:rPr lang="es-ES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rigor</a:t>
            </a:r>
            <a:r>
              <a:rPr lang="es-ES" sz="1400" noProof="0" dirty="0"/>
              <a:t> en la práctica de la investigación.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noProof="0" dirty="0"/>
              <a:t>La </a:t>
            </a:r>
            <a:r>
              <a:rPr lang="es-ES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honradez intelectual</a:t>
            </a:r>
            <a:r>
              <a:rPr lang="es-ES" sz="1400" b="1" noProof="0" dirty="0"/>
              <a:t> </a:t>
            </a:r>
            <a:r>
              <a:rPr lang="es-ES" sz="1400" noProof="0" dirty="0"/>
              <a:t>en el desarrollo de la investigación.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noProof="0" dirty="0"/>
              <a:t>La búsqueda de una </a:t>
            </a:r>
            <a:r>
              <a:rPr lang="es-ES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 científica sostenible</a:t>
            </a:r>
            <a:r>
              <a:rPr lang="es-ES" sz="1400" noProof="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noProof="0" dirty="0"/>
              <a:t>La </a:t>
            </a:r>
            <a:r>
              <a:rPr lang="es-ES" sz="14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rendición de cuentas </a:t>
            </a:r>
            <a:r>
              <a:rPr lang="es-ES" sz="1400" noProof="0" dirty="0"/>
              <a:t>tanto a nivel económico como ético. </a:t>
            </a:r>
          </a:p>
        </p:txBody>
      </p: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5C8475E2-DD98-4B42-8FC3-73BD564F4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" y="1426371"/>
            <a:ext cx="296463" cy="296463"/>
          </a:xfrm>
          <a:prstGeom prst="rect">
            <a:avLst/>
          </a:prstGeom>
        </p:spPr>
      </p:pic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C3DA60DD-4128-B058-3CB8-FD4881D1C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4" y="1745385"/>
            <a:ext cx="296463" cy="296463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C797754F-CB25-1508-28B3-976D43203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" y="2056261"/>
            <a:ext cx="296463" cy="296463"/>
          </a:xfrm>
          <a:prstGeom prst="rect">
            <a:avLst/>
          </a:prstGeom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5C98C10F-4C29-C443-D031-27E55C9A2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" y="2378101"/>
            <a:ext cx="296463" cy="296463"/>
          </a:xfrm>
          <a:prstGeom prst="rect">
            <a:avLst/>
          </a:prstGeom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E9384CE7-B9F5-03C3-50A4-40D4A8125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2" y="2737905"/>
            <a:ext cx="296463" cy="296463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25D81CAF-5324-A09E-45A3-4C919AAD8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8" y="1504897"/>
            <a:ext cx="296463" cy="296463"/>
          </a:xfrm>
          <a:prstGeom prst="rect">
            <a:avLst/>
          </a:prstGeom>
        </p:spPr>
      </p:pic>
      <p:pic>
        <p:nvPicPr>
          <p:cNvPr id="26" name="Imagen 25" descr="Icono&#10;&#10;El contenido generado por IA puede ser incorrecto.">
            <a:extLst>
              <a:ext uri="{FF2B5EF4-FFF2-40B4-BE49-F238E27FC236}">
                <a16:creationId xmlns:a16="http://schemas.microsoft.com/office/drawing/2014/main" id="{6E3B6E7E-2E6D-283F-3FAF-93250D4AB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12" y="1736590"/>
            <a:ext cx="418875" cy="41887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6B8D1F5-CC99-EF2A-84BC-612044842C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7" y="2118368"/>
            <a:ext cx="296463" cy="296463"/>
          </a:xfrm>
          <a:prstGeom prst="rect">
            <a:avLst/>
          </a:prstGeom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692427E8-2F73-DE26-9A7A-1D0566BF19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7" y="2431482"/>
            <a:ext cx="296463" cy="296463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88A24F31-7F3B-6CF9-A0E0-C0303495AB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7" y="2726022"/>
            <a:ext cx="296463" cy="296463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23D8403D-9F01-9501-73B2-81E8349489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64" y="3978243"/>
            <a:ext cx="369354" cy="369354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3510AAD4-09AC-20D0-E2EC-E24DAC5D34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057" y="3608889"/>
            <a:ext cx="369354" cy="36935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0688D3-4CB6-7CA7-570E-80E73520A344}"/>
              </a:ext>
            </a:extLst>
          </p:cNvPr>
          <p:cNvSpPr txBox="1"/>
          <p:nvPr/>
        </p:nvSpPr>
        <p:spPr>
          <a:xfrm>
            <a:off x="766921" y="6460428"/>
            <a:ext cx="10384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800" b="1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Fuentes:</a:t>
            </a:r>
            <a:r>
              <a:rPr lang="es-ES" sz="800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 1-Página web </a:t>
            </a:r>
            <a:r>
              <a:rPr lang="es-ES" sz="800" i="1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IdiPAZ</a:t>
            </a:r>
            <a:r>
              <a:rPr lang="es-ES" sz="800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; 2- Guía Técnica de Evaluación de Acreditación de institutos de investigación Biomédica o Sanitaria (ISCIII)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37C700F-8C82-DBB6-94A2-F1B822B1A12B}"/>
              </a:ext>
            </a:extLst>
          </p:cNvPr>
          <p:cNvSpPr>
            <a:spLocks/>
          </p:cNvSpPr>
          <p:nvPr/>
        </p:nvSpPr>
        <p:spPr>
          <a:xfrm>
            <a:off x="9096630" y="6239169"/>
            <a:ext cx="2449164" cy="4170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3050" algn="just"/>
            <a:r>
              <a:rPr lang="es-ES" sz="1100" noProof="0">
                <a:solidFill>
                  <a:schemeClr val="tx1"/>
                </a:solidFill>
              </a:rPr>
              <a:t>Objetivos alineados con los criterios de las Guía Técnica ISCIII</a:t>
            </a:r>
            <a:endParaRPr lang="es-ES" sz="1100" noProof="0"/>
          </a:p>
        </p:txBody>
      </p: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4DEEC92-F7B9-A497-18CC-C00F1AD376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3" y="6245462"/>
            <a:ext cx="253482" cy="253482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1C5F6E-9976-54DE-6D04-B897021C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87449C-D046-B8A1-DE6B-BAC57138D6B7}"/>
              </a:ext>
            </a:extLst>
          </p:cNvPr>
          <p:cNvSpPr txBox="1"/>
          <p:nvPr/>
        </p:nvSpPr>
        <p:spPr>
          <a:xfrm>
            <a:off x="136784" y="273377"/>
            <a:ext cx="146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>
                <a:solidFill>
                  <a:srgbClr val="3E8092"/>
                </a:solidFill>
              </a:rPr>
              <a:t>VALORES COMPARTIDOS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D4BDAC-3540-F498-3BE0-5757E104041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4649" t="1242" r="6135"/>
          <a:stretch>
            <a:fillRect/>
          </a:stretch>
        </p:blipFill>
        <p:spPr>
          <a:xfrm>
            <a:off x="6276050" y="3608219"/>
            <a:ext cx="1810895" cy="26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26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74E7-FC85-C447-8315-884C6F1AD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11A2AF1-D44D-0237-FE64-2B325EB4A841}"/>
              </a:ext>
            </a:extLst>
          </p:cNvPr>
          <p:cNvSpPr/>
          <p:nvPr/>
        </p:nvSpPr>
        <p:spPr>
          <a:xfrm>
            <a:off x="544160" y="410317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A partir de los resultados del análisis y diagnóstico de situación interno y del entorno de </a:t>
            </a:r>
            <a:r>
              <a:rPr lang="es-ES" b="1" dirty="0" err="1"/>
              <a:t>IdiPAZ</a:t>
            </a:r>
            <a:r>
              <a:rPr lang="es-ES" b="1" dirty="0"/>
              <a:t>, se extraen las siguientes conclusiones relativas al ámbito de la calidad. </a:t>
            </a:r>
            <a:endParaRPr lang="es-ES" noProof="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09626E4-0103-FDB0-4E7B-1900CBF0ABD2}"/>
              </a:ext>
            </a:extLst>
          </p:cNvPr>
          <p:cNvSpPr/>
          <p:nvPr/>
        </p:nvSpPr>
        <p:spPr>
          <a:xfrm>
            <a:off x="544160" y="1345939"/>
            <a:ext cx="772576" cy="772576"/>
          </a:xfrm>
          <a:prstGeom prst="ellipse">
            <a:avLst/>
          </a:prstGeom>
          <a:solidFill>
            <a:srgbClr val="D6E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286F04-EC2E-0BCB-2E82-5B4045F3C8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808" y="1345939"/>
            <a:ext cx="646331" cy="64633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FCF8A8-3B6B-6E79-AA89-E8AB3A11218F}"/>
              </a:ext>
            </a:extLst>
          </p:cNvPr>
          <p:cNvSpPr txBox="1"/>
          <p:nvPr/>
        </p:nvSpPr>
        <p:spPr>
          <a:xfrm>
            <a:off x="1396139" y="1469050"/>
            <a:ext cx="1014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 dirty="0"/>
              <a:t>Creciente apuesta por la </a:t>
            </a:r>
            <a:r>
              <a:rPr lang="es-ES" sz="1400" b="1" noProof="0" dirty="0"/>
              <a:t>sostenibilidad ambiental </a:t>
            </a:r>
            <a:r>
              <a:rPr lang="es-ES" sz="1400" noProof="0" dirty="0"/>
              <a:t>en el ámbito sanitario y de investigación, con diversas </a:t>
            </a:r>
            <a:r>
              <a:rPr lang="es-ES" sz="1400" b="1" noProof="0" dirty="0"/>
              <a:t>certificaciones de calidad ambiental </a:t>
            </a:r>
            <a:r>
              <a:rPr lang="es-ES" sz="1400" noProof="0" dirty="0"/>
              <a:t>a las que aspirar para ganar diferenciación y competitividad con respecto a otras entidades.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0C7445E-991D-8C55-8420-549AF374E40E}"/>
              </a:ext>
            </a:extLst>
          </p:cNvPr>
          <p:cNvSpPr/>
          <p:nvPr/>
        </p:nvSpPr>
        <p:spPr>
          <a:xfrm>
            <a:off x="544160" y="2407806"/>
            <a:ext cx="772576" cy="772576"/>
          </a:xfrm>
          <a:prstGeom prst="ellipse">
            <a:avLst/>
          </a:prstGeom>
          <a:solidFill>
            <a:srgbClr val="D6E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583A53-6B8D-BBEF-0719-169D76610178}"/>
              </a:ext>
            </a:extLst>
          </p:cNvPr>
          <p:cNvSpPr txBox="1"/>
          <p:nvPr/>
        </p:nvSpPr>
        <p:spPr>
          <a:xfrm>
            <a:off x="1396139" y="2530917"/>
            <a:ext cx="1014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 dirty="0"/>
              <a:t>Sistema Integrado de Gestión de la Calidad </a:t>
            </a:r>
            <a:r>
              <a:rPr lang="es-ES" sz="1400" b="1" noProof="0" dirty="0"/>
              <a:t>altamente consolidado</a:t>
            </a:r>
            <a:r>
              <a:rPr lang="es-ES" sz="1400" noProof="0" dirty="0"/>
              <a:t>, con un extenso </a:t>
            </a:r>
            <a:r>
              <a:rPr lang="es-ES" sz="1400" b="1" noProof="0" dirty="0"/>
              <a:t>portfolio de certificaciones de calidad</a:t>
            </a:r>
            <a:r>
              <a:rPr lang="es-ES" sz="1400" noProof="0" dirty="0"/>
              <a:t>, que evidencia el compromiso del Instituto con la excelencia y la mejora continua.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B4CBCEA-5674-0D9B-5B93-77C4FBAAF23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808" y="2469361"/>
            <a:ext cx="646331" cy="64633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82737A9-B527-A95C-2F41-D3A32A5B685E}"/>
              </a:ext>
            </a:extLst>
          </p:cNvPr>
          <p:cNvSpPr/>
          <p:nvPr/>
        </p:nvSpPr>
        <p:spPr>
          <a:xfrm>
            <a:off x="544160" y="3595918"/>
            <a:ext cx="772576" cy="772576"/>
          </a:xfrm>
          <a:prstGeom prst="ellipse">
            <a:avLst/>
          </a:prstGeom>
          <a:solidFill>
            <a:srgbClr val="D6E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360650B-1436-3E4D-B7C3-7706C79F5636}"/>
              </a:ext>
            </a:extLst>
          </p:cNvPr>
          <p:cNvSpPr txBox="1"/>
          <p:nvPr/>
        </p:nvSpPr>
        <p:spPr>
          <a:xfrm>
            <a:off x="1396139" y="3612874"/>
            <a:ext cx="10149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noProof="0" dirty="0"/>
              <a:t>Pleno cumplimiento de los estándares de gestión de la calidad establecidos por el ISCIII </a:t>
            </a:r>
            <a:r>
              <a:rPr lang="es-ES" sz="1400" noProof="0" dirty="0"/>
              <a:t>(disponibilidad de una política y manual de calidad, disponibilidad de un código de buenas prácticas, disponibilidad de canales de comunicación y mecanismos de participación, realización de encuestas de satisfacción periódicas, etc.).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E90A7FD-B875-23C8-4936-1514B7C963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685" y="3592783"/>
            <a:ext cx="772576" cy="7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5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F94F-B25E-EBA4-EC61-9F22B95F3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B5F5BE-0F51-FBC3-E3D0-6B1EAE4D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t>14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38D0CB-94EE-125C-B924-B19727750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08A1B1-8658-6A10-4AD2-4F22935221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8527" y="5211873"/>
            <a:ext cx="7270305" cy="1477703"/>
          </a:xfrm>
        </p:spPr>
        <p:txBody>
          <a:bodyPr/>
          <a:lstStyle/>
          <a:p>
            <a:r>
              <a:rPr lang="es-ES" sz="6000" dirty="0"/>
              <a:t>ACCIONES DEL EJE DE CALIDAD</a:t>
            </a:r>
            <a:endParaRPr lang="es-ES" sz="6000" noProof="0" dirty="0"/>
          </a:p>
        </p:txBody>
      </p:sp>
    </p:spTree>
    <p:extLst>
      <p:ext uri="{BB962C8B-B14F-4D97-AF65-F5344CB8AC3E}">
        <p14:creationId xmlns:p14="http://schemas.microsoft.com/office/powerpoint/2010/main" val="382525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60253-8435-BD0B-1AD1-093BC394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A9A2C74-77A9-A3DB-8515-603FE5C2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610A197E-A8B0-00CA-6E39-DBD42AC3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3" y="567525"/>
            <a:ext cx="568959" cy="56895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8B9FD36-C0CB-4D95-EA13-85CB65E8C0B2}"/>
              </a:ext>
            </a:extLst>
          </p:cNvPr>
          <p:cNvSpPr/>
          <p:nvPr/>
        </p:nvSpPr>
        <p:spPr>
          <a:xfrm>
            <a:off x="595183" y="528840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just"/>
            <a:r>
              <a:rPr lang="es-ES" b="1" dirty="0"/>
              <a:t>Factores críticos considerados para la definición de las acciones del eje de calidad, con el fin de establecer acciones eficaces, factibles e implementables. </a:t>
            </a:r>
          </a:p>
        </p:txBody>
      </p:sp>
      <p:grpSp>
        <p:nvGrpSpPr>
          <p:cNvPr id="11" name="Groupe 4 - 1">
            <a:extLst>
              <a:ext uri="{FF2B5EF4-FFF2-40B4-BE49-F238E27FC236}">
                <a16:creationId xmlns:a16="http://schemas.microsoft.com/office/drawing/2014/main" id="{F79DF734-C824-5D33-5AFA-FD5AF61C4A45}"/>
              </a:ext>
            </a:extLst>
          </p:cNvPr>
          <p:cNvGrpSpPr/>
          <p:nvPr/>
        </p:nvGrpSpPr>
        <p:grpSpPr>
          <a:xfrm>
            <a:off x="3803499" y="1452545"/>
            <a:ext cx="483680" cy="4532462"/>
            <a:chOff x="2972127" y="2291468"/>
            <a:chExt cx="323387" cy="3718852"/>
          </a:xfrm>
        </p:grpSpPr>
        <p:cxnSp>
          <p:nvCxnSpPr>
            <p:cNvPr id="12" name="Connecteur droit 5">
              <a:extLst>
                <a:ext uri="{FF2B5EF4-FFF2-40B4-BE49-F238E27FC236}">
                  <a16:creationId xmlns:a16="http://schemas.microsoft.com/office/drawing/2014/main" id="{6905CC36-9EB6-98A0-6634-2DF9FE6D2CB3}"/>
                </a:ext>
              </a:extLst>
            </p:cNvPr>
            <p:cNvCxnSpPr/>
            <p:nvPr/>
          </p:nvCxnSpPr>
          <p:spPr>
            <a:xfrm>
              <a:off x="3128209" y="2291468"/>
              <a:ext cx="0" cy="3718852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7">
              <a:extLst>
                <a:ext uri="{FF2B5EF4-FFF2-40B4-BE49-F238E27FC236}">
                  <a16:creationId xmlns:a16="http://schemas.microsoft.com/office/drawing/2014/main" id="{01BE3884-4567-372A-F74C-CE6C2023B14F}"/>
                </a:ext>
              </a:extLst>
            </p:cNvPr>
            <p:cNvSpPr/>
            <p:nvPr/>
          </p:nvSpPr>
          <p:spPr>
            <a:xfrm>
              <a:off x="2972127" y="3956997"/>
              <a:ext cx="323387" cy="367136"/>
            </a:xfrm>
            <a:prstGeom prst="ellipse">
              <a:avLst/>
            </a:pr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9" name="Connecteur droit 5">
            <a:extLst>
              <a:ext uri="{FF2B5EF4-FFF2-40B4-BE49-F238E27FC236}">
                <a16:creationId xmlns:a16="http://schemas.microsoft.com/office/drawing/2014/main" id="{F8720745-AF46-2EE9-BC4F-E66EB28F3A6C}"/>
              </a:ext>
            </a:extLst>
          </p:cNvPr>
          <p:cNvCxnSpPr/>
          <p:nvPr/>
        </p:nvCxnSpPr>
        <p:spPr>
          <a:xfrm>
            <a:off x="7673750" y="1427366"/>
            <a:ext cx="0" cy="4532462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45F2827-E00F-44E4-C547-111DEF2B6D53}"/>
              </a:ext>
            </a:extLst>
          </p:cNvPr>
          <p:cNvSpPr/>
          <p:nvPr/>
        </p:nvSpPr>
        <p:spPr>
          <a:xfrm>
            <a:off x="595183" y="3955095"/>
            <a:ext cx="329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Alineamiento con las </a:t>
            </a:r>
            <a:r>
              <a:rPr lang="es-ES" sz="2400" b="1" dirty="0">
                <a:solidFill>
                  <a:srgbClr val="3E8092"/>
                </a:solidFill>
                <a:latin typeface="+mj-lt"/>
              </a:rPr>
              <a:t>acciones actuales y las que se prevé poner en marcha </a:t>
            </a:r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desde el </a:t>
            </a:r>
            <a:r>
              <a:rPr lang="es-ES" sz="2400" noProof="0" dirty="0" err="1">
                <a:latin typeface="+mj-lt"/>
                <a:ea typeface="Times New Roman" panose="02020603050405020304" pitchFamily="18" charset="0"/>
              </a:rPr>
              <a:t>IdiPAZ</a:t>
            </a:r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FE10702-DFCF-E903-29E3-4C3473E65957}"/>
              </a:ext>
            </a:extLst>
          </p:cNvPr>
          <p:cNvSpPr/>
          <p:nvPr/>
        </p:nvSpPr>
        <p:spPr>
          <a:xfrm>
            <a:off x="4230620" y="3955095"/>
            <a:ext cx="3296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Cumplimiento de la </a:t>
            </a:r>
            <a:r>
              <a:rPr lang="es-ES" sz="2400" b="1" dirty="0">
                <a:solidFill>
                  <a:srgbClr val="3E8092"/>
                </a:solidFill>
                <a:latin typeface="+mj-lt"/>
              </a:rPr>
              <a:t>Guía Técnica de Evaluación de Institutos de Investigación Sanitaria</a:t>
            </a:r>
            <a:r>
              <a:rPr lang="es-ES" sz="2400" dirty="0">
                <a:latin typeface="+mj-lt"/>
              </a:rPr>
              <a:t>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F07AFBE-ECAC-0217-0343-75E0F73F297B}"/>
              </a:ext>
            </a:extLst>
          </p:cNvPr>
          <p:cNvSpPr/>
          <p:nvPr/>
        </p:nvSpPr>
        <p:spPr>
          <a:xfrm>
            <a:off x="7940609" y="3955095"/>
            <a:ext cx="3296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3E8092"/>
                </a:solidFill>
                <a:latin typeface="+mj-lt"/>
              </a:rPr>
              <a:t>Necesidades identificadas</a:t>
            </a:r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 a partir del </a:t>
            </a:r>
            <a:r>
              <a:rPr lang="es-ES" sz="2400" b="1" dirty="0">
                <a:solidFill>
                  <a:srgbClr val="3E8092"/>
                </a:solidFill>
                <a:latin typeface="+mj-lt"/>
              </a:rPr>
              <a:t>análisis y diagnóstico </a:t>
            </a:r>
            <a:r>
              <a:rPr lang="es-ES" sz="2400" noProof="0" dirty="0">
                <a:latin typeface="+mj-lt"/>
                <a:ea typeface="Times New Roman" panose="02020603050405020304" pitchFamily="18" charset="0"/>
              </a:rPr>
              <a:t>de situación del Instituto.</a:t>
            </a:r>
          </a:p>
        </p:txBody>
      </p:sp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46F66DC9-CD95-B224-BEEE-B5A88D9DE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37" y="1947153"/>
            <a:ext cx="1607851" cy="1607851"/>
          </a:xfrm>
          <a:prstGeom prst="rect">
            <a:avLst/>
          </a:prstGeom>
        </p:spPr>
      </p:pic>
      <p:pic>
        <p:nvPicPr>
          <p:cNvPr id="33" name="Imagen 32" descr="Icono&#10;&#10;El contenido generado por IA puede ser incorrecto.">
            <a:extLst>
              <a:ext uri="{FF2B5EF4-FFF2-40B4-BE49-F238E27FC236}">
                <a16:creationId xmlns:a16="http://schemas.microsoft.com/office/drawing/2014/main" id="{3CAE92BC-4276-F77B-0DEE-95F836FE9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48" y="1952163"/>
            <a:ext cx="1607851" cy="1607851"/>
          </a:xfrm>
          <a:prstGeom prst="rect">
            <a:avLst/>
          </a:prstGeom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B448F205-15CB-FBB4-59CA-204C6F3F8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64" y="1947153"/>
            <a:ext cx="1607848" cy="1607848"/>
          </a:xfrm>
          <a:prstGeom prst="rect">
            <a:avLst/>
          </a:prstGeom>
        </p:spPr>
      </p:pic>
      <p:sp>
        <p:nvSpPr>
          <p:cNvPr id="36" name="Ellipse 7">
            <a:extLst>
              <a:ext uri="{FF2B5EF4-FFF2-40B4-BE49-F238E27FC236}">
                <a16:creationId xmlns:a16="http://schemas.microsoft.com/office/drawing/2014/main" id="{6071612D-8C79-D453-4EE9-5971761E4B58}"/>
              </a:ext>
            </a:extLst>
          </p:cNvPr>
          <p:cNvSpPr/>
          <p:nvPr/>
        </p:nvSpPr>
        <p:spPr>
          <a:xfrm>
            <a:off x="7431910" y="3429000"/>
            <a:ext cx="483680" cy="447458"/>
          </a:xfrm>
          <a:prstGeom prst="ellipse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80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E34D47-4396-69D5-8F67-C3FC04BB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41357C3-C3CF-DFAD-C546-2AC84038B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50755"/>
              </p:ext>
            </p:extLst>
          </p:nvPr>
        </p:nvGraphicFramePr>
        <p:xfrm>
          <a:off x="261245" y="1139348"/>
          <a:ext cx="10824885" cy="5083998"/>
        </p:xfrm>
        <a:graphic>
          <a:graphicData uri="http://schemas.openxmlformats.org/drawingml/2006/table">
            <a:tbl>
              <a:tblPr/>
              <a:tblGrid>
                <a:gridCol w="4121322">
                  <a:extLst>
                    <a:ext uri="{9D8B030D-6E8A-4147-A177-3AD203B41FA5}">
                      <a16:colId xmlns:a16="http://schemas.microsoft.com/office/drawing/2014/main" val="1730789726"/>
                    </a:ext>
                  </a:extLst>
                </a:gridCol>
                <a:gridCol w="2846038">
                  <a:extLst>
                    <a:ext uri="{9D8B030D-6E8A-4147-A177-3AD203B41FA5}">
                      <a16:colId xmlns:a16="http://schemas.microsoft.com/office/drawing/2014/main" val="2822365020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24544394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18573457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403240855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67278266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2654217822"/>
                    </a:ext>
                  </a:extLst>
                </a:gridCol>
              </a:tblGrid>
              <a:tr h="25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Cronograma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70028"/>
                  </a:ext>
                </a:extLst>
              </a:tr>
              <a:tr h="3703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64885"/>
                  </a:ext>
                </a:extLst>
              </a:tr>
              <a:tr h="20171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Línea 1.1. Plan de mejora continua y certificación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20320" marB="203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15938"/>
                  </a:ext>
                </a:extLst>
              </a:tr>
              <a:tr h="83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1.1.1.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Mantener actualizados los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mapas de procesos del Instituto y de las distintas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UPOs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(Unidades, Plataformas y Órganos)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en el marco del Sistema Integrado de Gestión de Calidad, y utilizarlos como base para identificar y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establecer acciones de mejora de manera periódica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ES" sz="11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actualizaciones de los mapas de procesos.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acciones de mejora implantadas.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17917"/>
                  </a:ext>
                </a:extLst>
              </a:tr>
              <a:tr h="110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1.1.2. </a:t>
                      </a:r>
                      <a:r>
                        <a:rPr lang="es-E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Realizar una </a:t>
                      </a:r>
                      <a:r>
                        <a:rPr lang="es-ES" sz="1100" b="1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difusión activa de la política de calidad </a:t>
                      </a:r>
                      <a:r>
                        <a:rPr lang="es-E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del </a:t>
                      </a:r>
                      <a:r>
                        <a:rPr lang="es-ES" sz="1100" b="0" i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IdiPAZ</a:t>
                      </a:r>
                      <a:r>
                        <a:rPr lang="es-ES" sz="1100" b="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entre los profesionales del Instituto, con el fin de promover su comprensión y compromiso por parte de todos los profesionales*.</a:t>
                      </a:r>
                      <a:endParaRPr lang="es-ES" sz="1100" b="0" i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acciones de difusión desarrolladas.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61990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1.1.3.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Mantener la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acreditación ISO 9001 de las distintas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UPOs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IdiPAZ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evaluar su ampliación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nuevos órganos y estructuras. </a:t>
                      </a:r>
                      <a:endParaRPr lang="es-ES" sz="1100" b="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</a:t>
                      </a:r>
                      <a:r>
                        <a:rPr lang="es-ES" sz="11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UPOs</a:t>
                      </a: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certificadas con la norma ISO 9001:2015.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34285"/>
                  </a:ext>
                </a:extLst>
              </a:tr>
              <a:tr h="1175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1.1.4.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Impulsar la obtención de la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certificación ISO 56001: Sistema de Gestión de la Innovación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que permita estructurar y fortalecer los procesos de innovación del Instituto.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Norma ISO 56001 obtenida.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07887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81AFB62-43FE-4753-CA53-320C57831C13}"/>
              </a:ext>
            </a:extLst>
          </p:cNvPr>
          <p:cNvSpPr/>
          <p:nvPr/>
        </p:nvSpPr>
        <p:spPr>
          <a:xfrm>
            <a:off x="-347473" y="428605"/>
            <a:ext cx="1143360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717550"/>
            <a:r>
              <a:rPr lang="es-ES" b="1" noProof="0" dirty="0">
                <a:solidFill>
                  <a:srgbClr val="2D5C69"/>
                </a:solidFill>
              </a:rPr>
              <a:t>EJE TRANSVERSAL. </a:t>
            </a:r>
            <a:r>
              <a:rPr lang="es-ES" b="1" dirty="0">
                <a:solidFill>
                  <a:srgbClr val="2D5C69"/>
                </a:solidFill>
              </a:rPr>
              <a:t>GESTIÓN DE LA </a:t>
            </a:r>
            <a:r>
              <a:rPr lang="es-ES" b="1" noProof="0" dirty="0">
                <a:solidFill>
                  <a:srgbClr val="2D5C69"/>
                </a:solidFill>
              </a:rPr>
              <a:t>CALIDAD</a:t>
            </a:r>
            <a:endParaRPr lang="es-ES" b="1" noProof="0" dirty="0">
              <a:solidFill>
                <a:srgbClr val="2D5C69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0924E7-8BF0-E31C-825B-79126FF26E40}"/>
              </a:ext>
            </a:extLst>
          </p:cNvPr>
          <p:cNvSpPr txBox="1"/>
          <p:nvPr/>
        </p:nvSpPr>
        <p:spPr>
          <a:xfrm rot="20567327">
            <a:off x="137698" y="1257239"/>
            <a:ext cx="12776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3E809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3E8092"/>
                </a:solidFill>
              </a:rPr>
              <a:t>TENTATIVO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6CD25B-0267-A2CB-F10E-4318171791FE}"/>
              </a:ext>
            </a:extLst>
          </p:cNvPr>
          <p:cNvSpPr txBox="1"/>
          <p:nvPr/>
        </p:nvSpPr>
        <p:spPr>
          <a:xfrm>
            <a:off x="776510" y="6492875"/>
            <a:ext cx="79389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800" b="1" i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*</a:t>
            </a:r>
            <a:r>
              <a:rPr lang="es-ES" sz="800" i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Acción requerida por la Guía Técnica de Evaluación del ISCIII. </a:t>
            </a:r>
          </a:p>
        </p:txBody>
      </p:sp>
    </p:spTree>
    <p:extLst>
      <p:ext uri="{BB962C8B-B14F-4D97-AF65-F5344CB8AC3E}">
        <p14:creationId xmlns:p14="http://schemas.microsoft.com/office/powerpoint/2010/main" val="124012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3EBA2-BA05-542F-4672-4B5D5BC8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1A4F8AB-D68F-18C8-FD0F-9DF32D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17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CA87ED3-A040-5DD9-A47F-2C337677B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73677"/>
              </p:ext>
            </p:extLst>
          </p:nvPr>
        </p:nvGraphicFramePr>
        <p:xfrm>
          <a:off x="261245" y="1139348"/>
          <a:ext cx="10824885" cy="2827153"/>
        </p:xfrm>
        <a:graphic>
          <a:graphicData uri="http://schemas.openxmlformats.org/drawingml/2006/table">
            <a:tbl>
              <a:tblPr/>
              <a:tblGrid>
                <a:gridCol w="4121322">
                  <a:extLst>
                    <a:ext uri="{9D8B030D-6E8A-4147-A177-3AD203B41FA5}">
                      <a16:colId xmlns:a16="http://schemas.microsoft.com/office/drawing/2014/main" val="1730789726"/>
                    </a:ext>
                  </a:extLst>
                </a:gridCol>
                <a:gridCol w="2846038">
                  <a:extLst>
                    <a:ext uri="{9D8B030D-6E8A-4147-A177-3AD203B41FA5}">
                      <a16:colId xmlns:a16="http://schemas.microsoft.com/office/drawing/2014/main" val="2822365020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24544394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18573457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403240855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67278266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2654217822"/>
                    </a:ext>
                  </a:extLst>
                </a:gridCol>
              </a:tblGrid>
              <a:tr h="25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Cronograma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70028"/>
                  </a:ext>
                </a:extLst>
              </a:tr>
              <a:tr h="3703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64885"/>
                  </a:ext>
                </a:extLst>
              </a:tr>
              <a:tr h="20171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Línea 1.1. Plan de mejora continua y certificación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20320" marB="203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15938"/>
                  </a:ext>
                </a:extLst>
              </a:tr>
              <a:tr h="83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1.1.5.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Valorar la consecución de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nuevas certificaciones de calidad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 la actividad del Instituto, especialmente la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ISO 20387:2018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 acreditación específica de biobancos.</a:t>
                      </a:r>
                      <a:endParaRPr lang="es-ES" sz="1100" b="1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 de certificaciones y acreditaciones adicionales del Instituto en otras normas.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17917"/>
                  </a:ext>
                </a:extLst>
              </a:tr>
              <a:tr h="110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1.1.6.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Evaluar la obtención de 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certificaciones adicionales de sostenibilidad ambiental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(EMAS, </a:t>
                      </a:r>
                      <a:r>
                        <a:rPr lang="es-ES" sz="1100" b="0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My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Green </a:t>
                      </a:r>
                      <a:r>
                        <a:rPr lang="es-ES" sz="1100" b="0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0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Certification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EFLM Green </a:t>
                      </a:r>
                      <a:r>
                        <a:rPr lang="es-ES" sz="1100" b="0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Labs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etc.) que avalen el esfuerzo del Instituto por 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reducir su impacto ambiental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 su actividad operativa.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certificaciones y acreditaciones adicionales en materia de sostenibilidad ambiental.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6199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5349241-379F-CEA8-BC12-E8687A210F91}"/>
              </a:ext>
            </a:extLst>
          </p:cNvPr>
          <p:cNvSpPr/>
          <p:nvPr/>
        </p:nvSpPr>
        <p:spPr>
          <a:xfrm>
            <a:off x="-347473" y="428605"/>
            <a:ext cx="1143360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717550"/>
            <a:r>
              <a:rPr lang="es-ES" b="1" noProof="0" dirty="0">
                <a:solidFill>
                  <a:srgbClr val="2D5C69"/>
                </a:solidFill>
              </a:rPr>
              <a:t>EJE TRANSVERSAL. </a:t>
            </a:r>
            <a:r>
              <a:rPr lang="es-ES" b="1" dirty="0">
                <a:solidFill>
                  <a:srgbClr val="2D5C69"/>
                </a:solidFill>
              </a:rPr>
              <a:t>GESTIÓN DE LA </a:t>
            </a:r>
            <a:r>
              <a:rPr lang="es-ES" b="1" noProof="0" dirty="0">
                <a:solidFill>
                  <a:srgbClr val="2D5C69"/>
                </a:solidFill>
              </a:rPr>
              <a:t>CALIDAD</a:t>
            </a:r>
            <a:endParaRPr lang="es-ES" b="1" noProof="0" dirty="0">
              <a:solidFill>
                <a:srgbClr val="2D5C69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9DFE9D-A431-35B1-087D-115CBC9708E9}"/>
              </a:ext>
            </a:extLst>
          </p:cNvPr>
          <p:cNvSpPr txBox="1"/>
          <p:nvPr/>
        </p:nvSpPr>
        <p:spPr>
          <a:xfrm rot="20567327">
            <a:off x="137698" y="1257239"/>
            <a:ext cx="12776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3E809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3E8092"/>
                </a:solidFill>
              </a:rPr>
              <a:t>TENTATIVO</a:t>
            </a:r>
          </a:p>
        </p:txBody>
      </p:sp>
    </p:spTree>
    <p:extLst>
      <p:ext uri="{BB962C8B-B14F-4D97-AF65-F5344CB8AC3E}">
        <p14:creationId xmlns:p14="http://schemas.microsoft.com/office/powerpoint/2010/main" val="10220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53BC-C05B-246B-6C85-80C779AE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C2432E-45F9-12E1-7D87-CB38C7ED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E961362-944D-0836-A8DA-8EA2BB96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24079"/>
              </p:ext>
            </p:extLst>
          </p:nvPr>
        </p:nvGraphicFramePr>
        <p:xfrm>
          <a:off x="261245" y="1139348"/>
          <a:ext cx="10824885" cy="4607319"/>
        </p:xfrm>
        <a:graphic>
          <a:graphicData uri="http://schemas.openxmlformats.org/drawingml/2006/table">
            <a:tbl>
              <a:tblPr/>
              <a:tblGrid>
                <a:gridCol w="4121322">
                  <a:extLst>
                    <a:ext uri="{9D8B030D-6E8A-4147-A177-3AD203B41FA5}">
                      <a16:colId xmlns:a16="http://schemas.microsoft.com/office/drawing/2014/main" val="1730789726"/>
                    </a:ext>
                  </a:extLst>
                </a:gridCol>
                <a:gridCol w="2846038">
                  <a:extLst>
                    <a:ext uri="{9D8B030D-6E8A-4147-A177-3AD203B41FA5}">
                      <a16:colId xmlns:a16="http://schemas.microsoft.com/office/drawing/2014/main" val="2822365020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24544394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18573457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403240855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67278266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2654217822"/>
                    </a:ext>
                  </a:extLst>
                </a:gridCol>
              </a:tblGrid>
              <a:tr h="25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Cronograma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70028"/>
                  </a:ext>
                </a:extLst>
              </a:tr>
              <a:tr h="3703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64885"/>
                  </a:ext>
                </a:extLst>
              </a:tr>
              <a:tr h="20171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Línea 1.2. Plan de mejora de la satisfacción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20320" marB="203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15938"/>
                  </a:ext>
                </a:extLst>
              </a:tr>
              <a:tr h="83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1.2.1.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Ampliar el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sistema NPS (Net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Promoter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Scorer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 de medición de la satisfacción y lealtad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 las distintas 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UPOs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generando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métricas y preguntas específicas para cada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stakeholder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 para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fases concretas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 los procesos, con el fin de detectar puntos críticos. Valorar el establecimiento de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KPIs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complementarios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al NPS (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Effort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Score, 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Satisfaction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Score/CSAT, Time-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1100" b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Resolution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etc.)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Sistema NPS ampliado.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17917"/>
                  </a:ext>
                </a:extLst>
              </a:tr>
              <a:tr h="110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1.2.2.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Identificar a los </a:t>
                      </a:r>
                      <a:r>
                        <a:rPr lang="es-ES" sz="1100" b="0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stakeholders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que muestren insatisfacción e implementar de manera formal y estructurada 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mecanismos cualitativos de recogida de información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entre los mismos (entrevistas individuales semiestructuradas, grupos focales, participación en órganos y comisiones del Instituto, etc.), para obtener una visión más profunda de sus 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necesidades y expectativas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y complementar los mecanismos actuales.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mecanismos cualitativos de recogida de información implementados.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61990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1.2.3.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Realizar un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seguimiento y análisis periódico de los resultados de los distintos mecanismos de medición de la satisfacción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identificar causas raíz y definir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acciones de mejora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 consecuencia.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acciones de mejora implementadas a partir de causas identificadas a través de mecanismos de medición de la satisfacción.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34285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6B33FA7-41AF-8C78-2646-DD19B28E07FA}"/>
              </a:ext>
            </a:extLst>
          </p:cNvPr>
          <p:cNvSpPr/>
          <p:nvPr/>
        </p:nvSpPr>
        <p:spPr>
          <a:xfrm>
            <a:off x="-347473" y="428605"/>
            <a:ext cx="1143360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717550"/>
            <a:r>
              <a:rPr lang="es-ES" b="1" noProof="0" dirty="0">
                <a:solidFill>
                  <a:srgbClr val="2D5C69"/>
                </a:solidFill>
              </a:rPr>
              <a:t>EJE TRANSVERSAL. </a:t>
            </a:r>
            <a:r>
              <a:rPr lang="es-ES" b="1" dirty="0">
                <a:solidFill>
                  <a:srgbClr val="2D5C69"/>
                </a:solidFill>
              </a:rPr>
              <a:t>GESTIÓN DE LA </a:t>
            </a:r>
            <a:r>
              <a:rPr lang="es-ES" b="1" noProof="0" dirty="0">
                <a:solidFill>
                  <a:srgbClr val="2D5C69"/>
                </a:solidFill>
              </a:rPr>
              <a:t>CALIDAD</a:t>
            </a:r>
            <a:endParaRPr lang="es-ES" b="1" noProof="0" dirty="0">
              <a:solidFill>
                <a:srgbClr val="2D5C69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8A3229-8BDF-CC87-C626-822432A50F4B}"/>
              </a:ext>
            </a:extLst>
          </p:cNvPr>
          <p:cNvSpPr txBox="1"/>
          <p:nvPr/>
        </p:nvSpPr>
        <p:spPr>
          <a:xfrm rot="20567327">
            <a:off x="137698" y="1257239"/>
            <a:ext cx="12776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3E809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3E8092"/>
                </a:solidFill>
              </a:rPr>
              <a:t>TENTATIVO</a:t>
            </a:r>
          </a:p>
        </p:txBody>
      </p:sp>
    </p:spTree>
    <p:extLst>
      <p:ext uri="{BB962C8B-B14F-4D97-AF65-F5344CB8AC3E}">
        <p14:creationId xmlns:p14="http://schemas.microsoft.com/office/powerpoint/2010/main" val="2808329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D0BA-78E6-8F0D-760D-401D6B7DC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95123C3-2917-6C40-280D-824B0C53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19</a:t>
            </a:fld>
            <a:endParaRPr lang="es-ES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6283D1-132E-C5D2-90FB-B568C6B51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03897"/>
              </p:ext>
            </p:extLst>
          </p:nvPr>
        </p:nvGraphicFramePr>
        <p:xfrm>
          <a:off x="261245" y="1139348"/>
          <a:ext cx="10824885" cy="2829148"/>
        </p:xfrm>
        <a:graphic>
          <a:graphicData uri="http://schemas.openxmlformats.org/drawingml/2006/table">
            <a:tbl>
              <a:tblPr/>
              <a:tblGrid>
                <a:gridCol w="4121322">
                  <a:extLst>
                    <a:ext uri="{9D8B030D-6E8A-4147-A177-3AD203B41FA5}">
                      <a16:colId xmlns:a16="http://schemas.microsoft.com/office/drawing/2014/main" val="1730789726"/>
                    </a:ext>
                  </a:extLst>
                </a:gridCol>
                <a:gridCol w="2846038">
                  <a:extLst>
                    <a:ext uri="{9D8B030D-6E8A-4147-A177-3AD203B41FA5}">
                      <a16:colId xmlns:a16="http://schemas.microsoft.com/office/drawing/2014/main" val="2822365020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24544394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1185734579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403240855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672782664"/>
                    </a:ext>
                  </a:extLst>
                </a:gridCol>
                <a:gridCol w="771505">
                  <a:extLst>
                    <a:ext uri="{9D8B030D-6E8A-4147-A177-3AD203B41FA5}">
                      <a16:colId xmlns:a16="http://schemas.microsoft.com/office/drawing/2014/main" val="2654217822"/>
                    </a:ext>
                  </a:extLst>
                </a:gridCol>
              </a:tblGrid>
              <a:tr h="25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Cronograma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235" marR="102235" marT="51435" marB="5143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70028"/>
                  </a:ext>
                </a:extLst>
              </a:tr>
              <a:tr h="3703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64885"/>
                  </a:ext>
                </a:extLst>
              </a:tr>
              <a:tr h="201718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Línea 1.2. Plan de mejora de la satisfacción</a:t>
                      </a:r>
                      <a:endParaRPr lang="es-ES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005" marR="40005" marT="20320" marB="203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615938"/>
                  </a:ext>
                </a:extLst>
              </a:tr>
              <a:tr h="839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1.2.4. Divulgar entre los distintos </a:t>
                      </a:r>
                      <a:r>
                        <a:rPr lang="es-ES" sz="11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las acciones de mejora implementadas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 partir del análisis de los resultados de satisfacción, con el fin de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reforzar la confianza 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 evidenciar que </a:t>
                      </a:r>
                      <a:r>
                        <a:rPr lang="es-ES" sz="11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sus aportaciones son tenidas en cuenta</a:t>
                      </a:r>
                      <a:r>
                        <a:rPr lang="es-ES" sz="11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acciones de difusión llevadas a cabo.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17917"/>
                  </a:ext>
                </a:extLst>
              </a:tr>
              <a:tr h="110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1.2.5. Difundir de manera regular los resultados de satisfacción de los </a:t>
                      </a:r>
                      <a:r>
                        <a:rPr lang="es-ES" sz="1100" b="1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stakeholders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entre los profesionales de las </a:t>
                      </a:r>
                      <a:r>
                        <a:rPr lang="es-ES" sz="1100" b="1" i="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UPOs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con el propósito de fortalecer una </a:t>
                      </a:r>
                      <a:r>
                        <a:rPr lang="es-ES" sz="1100" b="1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cultura cooperativa y un compromiso permanente </a:t>
                      </a:r>
                      <a:r>
                        <a:rPr lang="es-ES" sz="1100" b="0" i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 la mejora continua de los servicios prestados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Número de acciones de difusión llevadas a cabo.</a:t>
                      </a:r>
                    </a:p>
                  </a:txBody>
                  <a:tcPr marL="40005" marR="40005" marT="40005" marB="4000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 kern="100" dirty="0">
                        <a:effectLst/>
                        <a:latin typeface="+mn-lt"/>
                      </a:endParaRPr>
                    </a:p>
                  </a:txBody>
                  <a:tcPr marL="6985" marR="6985" marT="6985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6199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B11DF37-71FF-7380-D0E3-A9AF4F1244A5}"/>
              </a:ext>
            </a:extLst>
          </p:cNvPr>
          <p:cNvSpPr/>
          <p:nvPr/>
        </p:nvSpPr>
        <p:spPr>
          <a:xfrm>
            <a:off x="-347473" y="428605"/>
            <a:ext cx="11433603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717550"/>
            <a:r>
              <a:rPr lang="es-ES" b="1" noProof="0" dirty="0">
                <a:solidFill>
                  <a:srgbClr val="2D5C69"/>
                </a:solidFill>
              </a:rPr>
              <a:t>EJE TRANSVERSAL. </a:t>
            </a:r>
            <a:r>
              <a:rPr lang="es-ES" b="1" dirty="0">
                <a:solidFill>
                  <a:srgbClr val="2D5C69"/>
                </a:solidFill>
              </a:rPr>
              <a:t>GESTIÓN DE LA </a:t>
            </a:r>
            <a:r>
              <a:rPr lang="es-ES" b="1" noProof="0" dirty="0">
                <a:solidFill>
                  <a:srgbClr val="2D5C69"/>
                </a:solidFill>
              </a:rPr>
              <a:t>CALIDAD</a:t>
            </a:r>
            <a:endParaRPr lang="es-ES" b="1" noProof="0" dirty="0">
              <a:solidFill>
                <a:srgbClr val="2D5C69"/>
              </a:solidFill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32419A-E284-C7E9-CA1F-349047BAFF9F}"/>
              </a:ext>
            </a:extLst>
          </p:cNvPr>
          <p:cNvSpPr txBox="1"/>
          <p:nvPr/>
        </p:nvSpPr>
        <p:spPr>
          <a:xfrm rot="20567327">
            <a:off x="137698" y="1257239"/>
            <a:ext cx="127762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3E809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3E8092"/>
                </a:solidFill>
              </a:rPr>
              <a:t>TENTATIVO</a:t>
            </a:r>
          </a:p>
        </p:txBody>
      </p:sp>
    </p:spTree>
    <p:extLst>
      <p:ext uri="{BB962C8B-B14F-4D97-AF65-F5344CB8AC3E}">
        <p14:creationId xmlns:p14="http://schemas.microsoft.com/office/powerpoint/2010/main" val="75900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7F5281-A52F-7D2D-C59D-27A07F08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t>2</a:t>
            </a:fld>
            <a:endParaRPr lang="es-E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665F93-9EE9-935D-D723-0F4B36C2CB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550" y="1863906"/>
            <a:ext cx="5377453" cy="552767"/>
          </a:xfrm>
        </p:spPr>
        <p:txBody>
          <a:bodyPr/>
          <a:lstStyle/>
          <a:p>
            <a:r>
              <a:rPr lang="es-ES" sz="2800" noProof="0"/>
              <a:t>1. ESTADO DE SITUACIÓN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603C9-66EC-FA25-422C-2742A1A83F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8548" y="2588993"/>
            <a:ext cx="8004827" cy="552767"/>
          </a:xfrm>
        </p:spPr>
        <p:txBody>
          <a:bodyPr/>
          <a:lstStyle/>
          <a:p>
            <a:r>
              <a:rPr lang="es-ES" sz="2800" noProof="0" dirty="0"/>
              <a:t>2. CONCLUSIONES DEL ANÁLISIS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F8D4CA-16CD-40F3-DF17-BA23ABF1E1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549" y="3314080"/>
            <a:ext cx="5377453" cy="552767"/>
          </a:xfrm>
        </p:spPr>
        <p:txBody>
          <a:bodyPr/>
          <a:lstStyle/>
          <a:p>
            <a:r>
              <a:rPr lang="es-ES" sz="2800" noProof="0" dirty="0"/>
              <a:t>3. ACCIONES DEL EJE DE CALIDAD</a:t>
            </a:r>
          </a:p>
        </p:txBody>
      </p:sp>
    </p:spTree>
    <p:extLst>
      <p:ext uri="{BB962C8B-B14F-4D97-AF65-F5344CB8AC3E}">
        <p14:creationId xmlns:p14="http://schemas.microsoft.com/office/powerpoint/2010/main" val="401885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6E140E3-44EF-53C1-DCCD-AF2B9F46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pPr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6411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FCC00C1-6144-862A-94C1-18A7C894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t>3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421284-0DB2-0CBE-733B-9C31B8633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44AE45-DEF7-58E8-F8AC-CB2A44D38E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47894" y="5034569"/>
            <a:ext cx="7957594" cy="1307810"/>
          </a:xfrm>
        </p:spPr>
        <p:txBody>
          <a:bodyPr/>
          <a:lstStyle/>
          <a:p>
            <a:r>
              <a:rPr lang="es-ES" sz="6000" noProof="0"/>
              <a:t>ESTADO DE SITUACIÓN</a:t>
            </a:r>
          </a:p>
        </p:txBody>
      </p:sp>
    </p:spTree>
    <p:extLst>
      <p:ext uri="{BB962C8B-B14F-4D97-AF65-F5344CB8AC3E}">
        <p14:creationId xmlns:p14="http://schemas.microsoft.com/office/powerpoint/2010/main" val="169476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36914B2-380B-7629-7440-5F2E37D6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noProof="0" dirty="0"/>
              <a:t>El proyecto se encuentra actualmente al final de la Fase 3, terminando la validación del nuevo modelo estratégico para el periodo 2026-2030.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98972DB-E8AF-E56A-A903-B46EF0699BEB}"/>
              </a:ext>
            </a:extLst>
          </p:cNvPr>
          <p:cNvGrpSpPr/>
          <p:nvPr/>
        </p:nvGrpSpPr>
        <p:grpSpPr>
          <a:xfrm>
            <a:off x="369517" y="1144297"/>
            <a:ext cx="11174781" cy="617799"/>
            <a:chOff x="721735" y="1351125"/>
            <a:chExt cx="10476571" cy="652475"/>
          </a:xfrm>
        </p:grpSpPr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62A29703-145D-EEA0-89AA-87C02839359B}"/>
                </a:ext>
              </a:extLst>
            </p:cNvPr>
            <p:cNvSpPr/>
            <p:nvPr/>
          </p:nvSpPr>
          <p:spPr>
            <a:xfrm>
              <a:off x="721735" y="1471985"/>
              <a:ext cx="2588393" cy="531615"/>
            </a:xfrm>
            <a:prstGeom prst="rect">
              <a:avLst/>
            </a:prstGeom>
            <a:solidFill>
              <a:srgbClr val="2B5763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FASE 1.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Organización y planificación </a:t>
              </a: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588E8573-5356-F9CF-2F92-7B7C40416F35}"/>
                </a:ext>
              </a:extLst>
            </p:cNvPr>
            <p:cNvSpPr/>
            <p:nvPr/>
          </p:nvSpPr>
          <p:spPr>
            <a:xfrm>
              <a:off x="3350343" y="1471985"/>
              <a:ext cx="2588393" cy="531615"/>
            </a:xfrm>
            <a:prstGeom prst="rect">
              <a:avLst/>
            </a:prstGeom>
            <a:solidFill>
              <a:srgbClr val="3E8092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FASE 2.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Análisis y diagnóstico de situación </a:t>
              </a: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00E2F59C-F55C-B89E-974A-A555A0CD51F4}"/>
                </a:ext>
              </a:extLst>
            </p:cNvPr>
            <p:cNvSpPr/>
            <p:nvPr/>
          </p:nvSpPr>
          <p:spPr>
            <a:xfrm>
              <a:off x="5980128" y="1471985"/>
              <a:ext cx="2588393" cy="531615"/>
            </a:xfrm>
            <a:prstGeom prst="rect">
              <a:avLst/>
            </a:prstGeom>
            <a:solidFill>
              <a:srgbClr val="66ABBE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Fase 3.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noProof="0">
                  <a:solidFill>
                    <a:srgbClr val="FFFFFF"/>
                  </a:solidFill>
                  <a:ea typeface="Open Sans" pitchFamily="34"/>
                  <a:cs typeface="Open Sans" pitchFamily="34"/>
                </a:rPr>
                <a:t>Reflexión estratégica</a:t>
              </a:r>
              <a:endParaRPr lang="es-ES" sz="1100" b="1" i="0" u="none" strike="noStrike" kern="1200" cap="none" spc="0" baseline="0" noProof="0">
                <a:solidFill>
                  <a:srgbClr val="FFFFFF"/>
                </a:solidFill>
                <a:uFillTx/>
                <a:ea typeface="Open Sans" pitchFamily="34"/>
                <a:cs typeface="Open Sans" pitchFamily="34"/>
              </a:endParaRPr>
            </a:p>
          </p:txBody>
        </p:sp>
        <p:sp>
          <p:nvSpPr>
            <p:cNvPr id="40" name="Oval 10">
              <a:extLst>
                <a:ext uri="{FF2B5EF4-FFF2-40B4-BE49-F238E27FC236}">
                  <a16:creationId xmlns:a16="http://schemas.microsoft.com/office/drawing/2014/main" id="{46CB835D-C2E7-2042-609C-6D6CB97E6472}"/>
                </a:ext>
              </a:extLst>
            </p:cNvPr>
            <p:cNvSpPr/>
            <p:nvPr/>
          </p:nvSpPr>
          <p:spPr>
            <a:xfrm>
              <a:off x="3214398" y="1367342"/>
              <a:ext cx="291355" cy="29135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200" b="1" i="0" u="none" strike="noStrike" kern="1200" cap="none" spc="0" baseline="0" noProof="0">
                <a:solidFill>
                  <a:srgbClr val="2B5763"/>
                </a:solidFill>
                <a:uFillTx/>
              </a:endParaRPr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00905571-F701-AE3B-9943-A342CDBE141D}"/>
                </a:ext>
              </a:extLst>
            </p:cNvPr>
            <p:cNvSpPr/>
            <p:nvPr/>
          </p:nvSpPr>
          <p:spPr>
            <a:xfrm>
              <a:off x="5834444" y="1367342"/>
              <a:ext cx="291355" cy="29135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200" b="1" i="0" u="none" strike="noStrike" kern="1200" cap="none" spc="0" baseline="0" noProof="0">
                <a:solidFill>
                  <a:srgbClr val="2B5763"/>
                </a:solidFill>
                <a:uFillTx/>
              </a:endParaRPr>
            </a:p>
          </p:txBody>
        </p:sp>
        <p:grpSp>
          <p:nvGrpSpPr>
            <p:cNvPr id="42" name="Arrow36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1776CEC-2388-568E-C630-07265B0B9E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56043" y="1439615"/>
              <a:ext cx="188575" cy="131021"/>
              <a:chOff x="8417223" y="4329801"/>
              <a:chExt cx="296160" cy="205772"/>
            </a:xfrm>
            <a:solidFill>
              <a:schemeClr val="accent1"/>
            </a:solidFill>
          </p:grpSpPr>
          <p:sp>
            <p:nvSpPr>
              <p:cNvPr id="51" name="Freeform 490">
                <a:extLst>
                  <a:ext uri="{FF2B5EF4-FFF2-40B4-BE49-F238E27FC236}">
                    <a16:creationId xmlns:a16="http://schemas.microsoft.com/office/drawing/2014/main" id="{9B578623-90CD-FEA7-A67F-E689642C9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7223" y="4419826"/>
                <a:ext cx="287999" cy="25722"/>
              </a:xfrm>
              <a:custGeom>
                <a:avLst/>
                <a:gdLst>
                  <a:gd name="T0" fmla="*/ 299 w 306"/>
                  <a:gd name="T1" fmla="*/ 15 h 15"/>
                  <a:gd name="T2" fmla="*/ 7 w 306"/>
                  <a:gd name="T3" fmla="*/ 15 h 15"/>
                  <a:gd name="T4" fmla="*/ 0 w 306"/>
                  <a:gd name="T5" fmla="*/ 8 h 15"/>
                  <a:gd name="T6" fmla="*/ 7 w 306"/>
                  <a:gd name="T7" fmla="*/ 0 h 15"/>
                  <a:gd name="T8" fmla="*/ 299 w 306"/>
                  <a:gd name="T9" fmla="*/ 0 h 15"/>
                  <a:gd name="T10" fmla="*/ 306 w 306"/>
                  <a:gd name="T11" fmla="*/ 8 h 15"/>
                  <a:gd name="T12" fmla="*/ 299 w 30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5">
                    <a:moveTo>
                      <a:pt x="299" y="15"/>
                    </a:moveTo>
                    <a:lnTo>
                      <a:pt x="7" y="15"/>
                    </a:ln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lnTo>
                      <a:pt x="299" y="0"/>
                    </a:lnTo>
                    <a:cubicBezTo>
                      <a:pt x="303" y="0"/>
                      <a:pt x="306" y="4"/>
                      <a:pt x="306" y="8"/>
                    </a:cubicBezTo>
                    <a:cubicBezTo>
                      <a:pt x="306" y="12"/>
                      <a:pt x="303" y="15"/>
                      <a:pt x="299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2" name="Freeform 491">
                <a:extLst>
                  <a:ext uri="{FF2B5EF4-FFF2-40B4-BE49-F238E27FC236}">
                    <a16:creationId xmlns:a16="http://schemas.microsoft.com/office/drawing/2014/main" id="{EB482BEE-72CA-A8B8-A016-72A356411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048" y="4329801"/>
                <a:ext cx="174335" cy="205772"/>
              </a:xfrm>
              <a:custGeom>
                <a:avLst/>
                <a:gdLst>
                  <a:gd name="T0" fmla="*/ 8 w 105"/>
                  <a:gd name="T1" fmla="*/ 125 h 125"/>
                  <a:gd name="T2" fmla="*/ 2 w 105"/>
                  <a:gd name="T3" fmla="*/ 121 h 125"/>
                  <a:gd name="T4" fmla="*/ 4 w 105"/>
                  <a:gd name="T5" fmla="*/ 111 h 125"/>
                  <a:gd name="T6" fmla="*/ 84 w 105"/>
                  <a:gd name="T7" fmla="*/ 63 h 125"/>
                  <a:gd name="T8" fmla="*/ 4 w 105"/>
                  <a:gd name="T9" fmla="*/ 14 h 125"/>
                  <a:gd name="T10" fmla="*/ 2 w 105"/>
                  <a:gd name="T11" fmla="*/ 4 h 125"/>
                  <a:gd name="T12" fmla="*/ 12 w 105"/>
                  <a:gd name="T13" fmla="*/ 2 h 125"/>
                  <a:gd name="T14" fmla="*/ 102 w 105"/>
                  <a:gd name="T15" fmla="*/ 56 h 125"/>
                  <a:gd name="T16" fmla="*/ 105 w 105"/>
                  <a:gd name="T17" fmla="*/ 63 h 125"/>
                  <a:gd name="T18" fmla="*/ 102 w 105"/>
                  <a:gd name="T19" fmla="*/ 69 h 125"/>
                  <a:gd name="T20" fmla="*/ 12 w 105"/>
                  <a:gd name="T21" fmla="*/ 124 h 125"/>
                  <a:gd name="T22" fmla="*/ 8 w 105"/>
                  <a:gd name="T2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125">
                    <a:moveTo>
                      <a:pt x="8" y="125"/>
                    </a:moveTo>
                    <a:cubicBezTo>
                      <a:pt x="6" y="125"/>
                      <a:pt x="3" y="123"/>
                      <a:pt x="2" y="121"/>
                    </a:cubicBezTo>
                    <a:cubicBezTo>
                      <a:pt x="0" y="118"/>
                      <a:pt x="1" y="113"/>
                      <a:pt x="4" y="111"/>
                    </a:cubicBezTo>
                    <a:lnTo>
                      <a:pt x="84" y="63"/>
                    </a:lnTo>
                    <a:lnTo>
                      <a:pt x="4" y="14"/>
                    </a:lnTo>
                    <a:cubicBezTo>
                      <a:pt x="1" y="12"/>
                      <a:pt x="0" y="8"/>
                      <a:pt x="2" y="4"/>
                    </a:cubicBezTo>
                    <a:cubicBezTo>
                      <a:pt x="4" y="1"/>
                      <a:pt x="9" y="0"/>
                      <a:pt x="12" y="2"/>
                    </a:cubicBezTo>
                    <a:lnTo>
                      <a:pt x="102" y="56"/>
                    </a:lnTo>
                    <a:cubicBezTo>
                      <a:pt x="104" y="58"/>
                      <a:pt x="105" y="60"/>
                      <a:pt x="105" y="63"/>
                    </a:cubicBezTo>
                    <a:cubicBezTo>
                      <a:pt x="105" y="65"/>
                      <a:pt x="104" y="68"/>
                      <a:pt x="102" y="69"/>
                    </a:cubicBezTo>
                    <a:lnTo>
                      <a:pt x="12" y="124"/>
                    </a:lnTo>
                    <a:cubicBezTo>
                      <a:pt x="11" y="124"/>
                      <a:pt x="10" y="125"/>
                      <a:pt x="8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Arrow36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EDF76D6-01D8-9989-473A-F2223DA3CA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80631" y="1439615"/>
              <a:ext cx="188575" cy="131021"/>
              <a:chOff x="8417223" y="4329801"/>
              <a:chExt cx="296160" cy="205772"/>
            </a:xfrm>
            <a:solidFill>
              <a:schemeClr val="accent1"/>
            </a:solidFill>
          </p:grpSpPr>
          <p:sp>
            <p:nvSpPr>
              <p:cNvPr id="49" name="Freeform 490">
                <a:extLst>
                  <a:ext uri="{FF2B5EF4-FFF2-40B4-BE49-F238E27FC236}">
                    <a16:creationId xmlns:a16="http://schemas.microsoft.com/office/drawing/2014/main" id="{02016383-6D04-A455-CCA5-CC4FFF894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7223" y="4419826"/>
                <a:ext cx="287999" cy="25722"/>
              </a:xfrm>
              <a:custGeom>
                <a:avLst/>
                <a:gdLst>
                  <a:gd name="T0" fmla="*/ 299 w 306"/>
                  <a:gd name="T1" fmla="*/ 15 h 15"/>
                  <a:gd name="T2" fmla="*/ 7 w 306"/>
                  <a:gd name="T3" fmla="*/ 15 h 15"/>
                  <a:gd name="T4" fmla="*/ 0 w 306"/>
                  <a:gd name="T5" fmla="*/ 8 h 15"/>
                  <a:gd name="T6" fmla="*/ 7 w 306"/>
                  <a:gd name="T7" fmla="*/ 0 h 15"/>
                  <a:gd name="T8" fmla="*/ 299 w 306"/>
                  <a:gd name="T9" fmla="*/ 0 h 15"/>
                  <a:gd name="T10" fmla="*/ 306 w 306"/>
                  <a:gd name="T11" fmla="*/ 8 h 15"/>
                  <a:gd name="T12" fmla="*/ 299 w 30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5">
                    <a:moveTo>
                      <a:pt x="299" y="15"/>
                    </a:moveTo>
                    <a:lnTo>
                      <a:pt x="7" y="15"/>
                    </a:ln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lnTo>
                      <a:pt x="299" y="0"/>
                    </a:lnTo>
                    <a:cubicBezTo>
                      <a:pt x="303" y="0"/>
                      <a:pt x="306" y="4"/>
                      <a:pt x="306" y="8"/>
                    </a:cubicBezTo>
                    <a:cubicBezTo>
                      <a:pt x="306" y="12"/>
                      <a:pt x="303" y="15"/>
                      <a:pt x="299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0" name="Freeform 491">
                <a:extLst>
                  <a:ext uri="{FF2B5EF4-FFF2-40B4-BE49-F238E27FC236}">
                    <a16:creationId xmlns:a16="http://schemas.microsoft.com/office/drawing/2014/main" id="{B1FA2BAB-40C8-93E4-4AC1-3A9E2A79D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048" y="4329801"/>
                <a:ext cx="174335" cy="205772"/>
              </a:xfrm>
              <a:custGeom>
                <a:avLst/>
                <a:gdLst>
                  <a:gd name="T0" fmla="*/ 8 w 105"/>
                  <a:gd name="T1" fmla="*/ 125 h 125"/>
                  <a:gd name="T2" fmla="*/ 2 w 105"/>
                  <a:gd name="T3" fmla="*/ 121 h 125"/>
                  <a:gd name="T4" fmla="*/ 4 w 105"/>
                  <a:gd name="T5" fmla="*/ 111 h 125"/>
                  <a:gd name="T6" fmla="*/ 84 w 105"/>
                  <a:gd name="T7" fmla="*/ 63 h 125"/>
                  <a:gd name="T8" fmla="*/ 4 w 105"/>
                  <a:gd name="T9" fmla="*/ 14 h 125"/>
                  <a:gd name="T10" fmla="*/ 2 w 105"/>
                  <a:gd name="T11" fmla="*/ 4 h 125"/>
                  <a:gd name="T12" fmla="*/ 12 w 105"/>
                  <a:gd name="T13" fmla="*/ 2 h 125"/>
                  <a:gd name="T14" fmla="*/ 102 w 105"/>
                  <a:gd name="T15" fmla="*/ 56 h 125"/>
                  <a:gd name="T16" fmla="*/ 105 w 105"/>
                  <a:gd name="T17" fmla="*/ 63 h 125"/>
                  <a:gd name="T18" fmla="*/ 102 w 105"/>
                  <a:gd name="T19" fmla="*/ 69 h 125"/>
                  <a:gd name="T20" fmla="*/ 12 w 105"/>
                  <a:gd name="T21" fmla="*/ 124 h 125"/>
                  <a:gd name="T22" fmla="*/ 8 w 105"/>
                  <a:gd name="T2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125">
                    <a:moveTo>
                      <a:pt x="8" y="125"/>
                    </a:moveTo>
                    <a:cubicBezTo>
                      <a:pt x="6" y="125"/>
                      <a:pt x="3" y="123"/>
                      <a:pt x="2" y="121"/>
                    </a:cubicBezTo>
                    <a:cubicBezTo>
                      <a:pt x="0" y="118"/>
                      <a:pt x="1" y="113"/>
                      <a:pt x="4" y="111"/>
                    </a:cubicBezTo>
                    <a:lnTo>
                      <a:pt x="84" y="63"/>
                    </a:lnTo>
                    <a:lnTo>
                      <a:pt x="4" y="14"/>
                    </a:lnTo>
                    <a:cubicBezTo>
                      <a:pt x="1" y="12"/>
                      <a:pt x="0" y="8"/>
                      <a:pt x="2" y="4"/>
                    </a:cubicBezTo>
                    <a:cubicBezTo>
                      <a:pt x="4" y="1"/>
                      <a:pt x="9" y="0"/>
                      <a:pt x="12" y="2"/>
                    </a:cubicBezTo>
                    <a:lnTo>
                      <a:pt x="102" y="56"/>
                    </a:lnTo>
                    <a:cubicBezTo>
                      <a:pt x="104" y="58"/>
                      <a:pt x="105" y="60"/>
                      <a:pt x="105" y="63"/>
                    </a:cubicBezTo>
                    <a:cubicBezTo>
                      <a:pt x="105" y="65"/>
                      <a:pt x="104" y="68"/>
                      <a:pt x="102" y="69"/>
                    </a:cubicBezTo>
                    <a:lnTo>
                      <a:pt x="12" y="124"/>
                    </a:lnTo>
                    <a:cubicBezTo>
                      <a:pt x="11" y="124"/>
                      <a:pt x="10" y="125"/>
                      <a:pt x="8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E95D8696-B0B7-3FC6-7400-477FB588B3AA}"/>
                </a:ext>
              </a:extLst>
            </p:cNvPr>
            <p:cNvSpPr/>
            <p:nvPr/>
          </p:nvSpPr>
          <p:spPr>
            <a:xfrm>
              <a:off x="8609913" y="1455768"/>
              <a:ext cx="2588393" cy="531615"/>
            </a:xfrm>
            <a:prstGeom prst="rect">
              <a:avLst/>
            </a:prstGeom>
            <a:solidFill>
              <a:srgbClr val="9BC9D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Fase 4.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1100" b="1" i="0" u="none" strike="noStrike" kern="1200" cap="none" spc="0" baseline="0" noProof="0">
                  <a:solidFill>
                    <a:srgbClr val="FFFFFF"/>
                  </a:solidFill>
                  <a:uFillTx/>
                  <a:ea typeface="Open Sans" pitchFamily="34"/>
                  <a:cs typeface="Open Sans" pitchFamily="34"/>
                </a:rPr>
                <a:t>Elaboración del Plan de Trabajo y presentación</a:t>
              </a:r>
            </a:p>
          </p:txBody>
        </p:sp>
        <p:sp>
          <p:nvSpPr>
            <p:cNvPr id="45" name="Oval 12">
              <a:extLst>
                <a:ext uri="{FF2B5EF4-FFF2-40B4-BE49-F238E27FC236}">
                  <a16:creationId xmlns:a16="http://schemas.microsoft.com/office/drawing/2014/main" id="{4F067234-4E74-2959-8FB5-C6085006F133}"/>
                </a:ext>
              </a:extLst>
            </p:cNvPr>
            <p:cNvSpPr/>
            <p:nvPr/>
          </p:nvSpPr>
          <p:spPr>
            <a:xfrm>
              <a:off x="8464229" y="1351125"/>
              <a:ext cx="291355" cy="29135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200" b="1" i="0" u="none" strike="noStrike" kern="1200" cap="none" spc="0" baseline="0" noProof="0">
                <a:solidFill>
                  <a:srgbClr val="2B5763"/>
                </a:solidFill>
                <a:uFillTx/>
              </a:endParaRPr>
            </a:p>
          </p:txBody>
        </p:sp>
        <p:grpSp>
          <p:nvGrpSpPr>
            <p:cNvPr id="46" name="Arrow36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5AD8D7E6-51F3-493B-1C5C-543C67B1EE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10416" y="1423398"/>
              <a:ext cx="188575" cy="131021"/>
              <a:chOff x="8417223" y="4329801"/>
              <a:chExt cx="296160" cy="205772"/>
            </a:xfrm>
            <a:solidFill>
              <a:schemeClr val="accent1"/>
            </a:solidFill>
          </p:grpSpPr>
          <p:sp>
            <p:nvSpPr>
              <p:cNvPr id="47" name="Freeform 490">
                <a:extLst>
                  <a:ext uri="{FF2B5EF4-FFF2-40B4-BE49-F238E27FC236}">
                    <a16:creationId xmlns:a16="http://schemas.microsoft.com/office/drawing/2014/main" id="{B65576BC-7BCD-D841-583D-96AE16604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7223" y="4419826"/>
                <a:ext cx="287999" cy="25722"/>
              </a:xfrm>
              <a:custGeom>
                <a:avLst/>
                <a:gdLst>
                  <a:gd name="T0" fmla="*/ 299 w 306"/>
                  <a:gd name="T1" fmla="*/ 15 h 15"/>
                  <a:gd name="T2" fmla="*/ 7 w 306"/>
                  <a:gd name="T3" fmla="*/ 15 h 15"/>
                  <a:gd name="T4" fmla="*/ 0 w 306"/>
                  <a:gd name="T5" fmla="*/ 8 h 15"/>
                  <a:gd name="T6" fmla="*/ 7 w 306"/>
                  <a:gd name="T7" fmla="*/ 0 h 15"/>
                  <a:gd name="T8" fmla="*/ 299 w 306"/>
                  <a:gd name="T9" fmla="*/ 0 h 15"/>
                  <a:gd name="T10" fmla="*/ 306 w 306"/>
                  <a:gd name="T11" fmla="*/ 8 h 15"/>
                  <a:gd name="T12" fmla="*/ 299 w 306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5">
                    <a:moveTo>
                      <a:pt x="299" y="15"/>
                    </a:moveTo>
                    <a:lnTo>
                      <a:pt x="7" y="15"/>
                    </a:ln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lnTo>
                      <a:pt x="299" y="0"/>
                    </a:lnTo>
                    <a:cubicBezTo>
                      <a:pt x="303" y="0"/>
                      <a:pt x="306" y="4"/>
                      <a:pt x="306" y="8"/>
                    </a:cubicBezTo>
                    <a:cubicBezTo>
                      <a:pt x="306" y="12"/>
                      <a:pt x="303" y="15"/>
                      <a:pt x="299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Freeform 491">
                <a:extLst>
                  <a:ext uri="{FF2B5EF4-FFF2-40B4-BE49-F238E27FC236}">
                    <a16:creationId xmlns:a16="http://schemas.microsoft.com/office/drawing/2014/main" id="{A795FC9C-2072-8BA4-1876-D0B4E6C9B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048" y="4329801"/>
                <a:ext cx="174335" cy="205772"/>
              </a:xfrm>
              <a:custGeom>
                <a:avLst/>
                <a:gdLst>
                  <a:gd name="T0" fmla="*/ 8 w 105"/>
                  <a:gd name="T1" fmla="*/ 125 h 125"/>
                  <a:gd name="T2" fmla="*/ 2 w 105"/>
                  <a:gd name="T3" fmla="*/ 121 h 125"/>
                  <a:gd name="T4" fmla="*/ 4 w 105"/>
                  <a:gd name="T5" fmla="*/ 111 h 125"/>
                  <a:gd name="T6" fmla="*/ 84 w 105"/>
                  <a:gd name="T7" fmla="*/ 63 h 125"/>
                  <a:gd name="T8" fmla="*/ 4 w 105"/>
                  <a:gd name="T9" fmla="*/ 14 h 125"/>
                  <a:gd name="T10" fmla="*/ 2 w 105"/>
                  <a:gd name="T11" fmla="*/ 4 h 125"/>
                  <a:gd name="T12" fmla="*/ 12 w 105"/>
                  <a:gd name="T13" fmla="*/ 2 h 125"/>
                  <a:gd name="T14" fmla="*/ 102 w 105"/>
                  <a:gd name="T15" fmla="*/ 56 h 125"/>
                  <a:gd name="T16" fmla="*/ 105 w 105"/>
                  <a:gd name="T17" fmla="*/ 63 h 125"/>
                  <a:gd name="T18" fmla="*/ 102 w 105"/>
                  <a:gd name="T19" fmla="*/ 69 h 125"/>
                  <a:gd name="T20" fmla="*/ 12 w 105"/>
                  <a:gd name="T21" fmla="*/ 124 h 125"/>
                  <a:gd name="T22" fmla="*/ 8 w 105"/>
                  <a:gd name="T2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125">
                    <a:moveTo>
                      <a:pt x="8" y="125"/>
                    </a:moveTo>
                    <a:cubicBezTo>
                      <a:pt x="6" y="125"/>
                      <a:pt x="3" y="123"/>
                      <a:pt x="2" y="121"/>
                    </a:cubicBezTo>
                    <a:cubicBezTo>
                      <a:pt x="0" y="118"/>
                      <a:pt x="1" y="113"/>
                      <a:pt x="4" y="111"/>
                    </a:cubicBezTo>
                    <a:lnTo>
                      <a:pt x="84" y="63"/>
                    </a:lnTo>
                    <a:lnTo>
                      <a:pt x="4" y="14"/>
                    </a:lnTo>
                    <a:cubicBezTo>
                      <a:pt x="1" y="12"/>
                      <a:pt x="0" y="8"/>
                      <a:pt x="2" y="4"/>
                    </a:cubicBezTo>
                    <a:cubicBezTo>
                      <a:pt x="4" y="1"/>
                      <a:pt x="9" y="0"/>
                      <a:pt x="12" y="2"/>
                    </a:cubicBezTo>
                    <a:lnTo>
                      <a:pt x="102" y="56"/>
                    </a:lnTo>
                    <a:cubicBezTo>
                      <a:pt x="104" y="58"/>
                      <a:pt x="105" y="60"/>
                      <a:pt x="105" y="63"/>
                    </a:cubicBezTo>
                    <a:cubicBezTo>
                      <a:pt x="105" y="65"/>
                      <a:pt x="104" y="68"/>
                      <a:pt x="102" y="69"/>
                    </a:cubicBezTo>
                    <a:lnTo>
                      <a:pt x="12" y="124"/>
                    </a:lnTo>
                    <a:cubicBezTo>
                      <a:pt x="11" y="124"/>
                      <a:pt x="10" y="125"/>
                      <a:pt x="8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TextBox 16">
            <a:extLst>
              <a:ext uri="{FF2B5EF4-FFF2-40B4-BE49-F238E27FC236}">
                <a16:creationId xmlns:a16="http://schemas.microsoft.com/office/drawing/2014/main" id="{F5E962DD-8A68-773B-B9AF-B91BCBCE1ABC}"/>
              </a:ext>
            </a:extLst>
          </p:cNvPr>
          <p:cNvSpPr txBox="1"/>
          <p:nvPr/>
        </p:nvSpPr>
        <p:spPr>
          <a:xfrm>
            <a:off x="756548" y="1829273"/>
            <a:ext cx="2367994" cy="2077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Reunión de lanzamiento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Revisión del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plan de trabajo detallado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, definiendo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fechas plazos y fechas clave 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para la consecución de hitos.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Establecimiento del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personal de coordinación y seguimiento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Definición del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mapa de participación 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del proyecto.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Identificación de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fuentes de información clave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.</a:t>
            </a:r>
          </a:p>
        </p:txBody>
      </p:sp>
      <p:grpSp>
        <p:nvGrpSpPr>
          <p:cNvPr id="54" name="Meeting9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7B26988-57A0-AC03-34E4-3949466A57DB}"/>
              </a:ext>
            </a:extLst>
          </p:cNvPr>
          <p:cNvGrpSpPr/>
          <p:nvPr/>
        </p:nvGrpSpPr>
        <p:grpSpPr>
          <a:xfrm>
            <a:off x="2489353" y="1779531"/>
            <a:ext cx="377620" cy="325516"/>
            <a:chOff x="2327175" y="2347091"/>
            <a:chExt cx="377620" cy="325516"/>
          </a:xfrm>
        </p:grpSpPr>
        <p:sp>
          <p:nvSpPr>
            <p:cNvPr id="55" name="Oval 249">
              <a:extLst>
                <a:ext uri="{FF2B5EF4-FFF2-40B4-BE49-F238E27FC236}">
                  <a16:creationId xmlns:a16="http://schemas.microsoft.com/office/drawing/2014/main" id="{058813D3-0612-68AF-5B23-B03CC50B25C4}"/>
                </a:ext>
              </a:extLst>
            </p:cNvPr>
            <p:cNvSpPr/>
            <p:nvPr/>
          </p:nvSpPr>
          <p:spPr>
            <a:xfrm>
              <a:off x="2369292" y="2397063"/>
              <a:ext cx="67098" cy="670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6" name="Oval 250">
              <a:extLst>
                <a:ext uri="{FF2B5EF4-FFF2-40B4-BE49-F238E27FC236}">
                  <a16:creationId xmlns:a16="http://schemas.microsoft.com/office/drawing/2014/main" id="{14FB8DAB-7B5B-C2ED-C397-050EB557034A}"/>
                </a:ext>
              </a:extLst>
            </p:cNvPr>
            <p:cNvSpPr/>
            <p:nvPr/>
          </p:nvSpPr>
          <p:spPr>
            <a:xfrm>
              <a:off x="2487076" y="2347091"/>
              <a:ext cx="61392" cy="6210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rnd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7" name="Freeform 251">
              <a:extLst>
                <a:ext uri="{FF2B5EF4-FFF2-40B4-BE49-F238E27FC236}">
                  <a16:creationId xmlns:a16="http://schemas.microsoft.com/office/drawing/2014/main" id="{77110757-7A72-D79A-B197-EC7D949A69C8}"/>
                </a:ext>
              </a:extLst>
            </p:cNvPr>
            <p:cNvSpPr/>
            <p:nvPr/>
          </p:nvSpPr>
          <p:spPr>
            <a:xfrm>
              <a:off x="2462808" y="2425619"/>
              <a:ext cx="109215" cy="63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4"/>
                <a:gd name="f7" fmla="val 188"/>
                <a:gd name="f8" fmla="val 323"/>
                <a:gd name="f9" fmla="val 125"/>
                <a:gd name="f10" fmla="val 40"/>
                <a:gd name="f11" fmla="val 287"/>
                <a:gd name="f12" fmla="val 5"/>
                <a:gd name="f13" fmla="val 217"/>
                <a:gd name="f14" fmla="val 162"/>
                <a:gd name="f15" fmla="val 47"/>
                <a:gd name="f16" fmla="val 106"/>
                <a:gd name="f17" fmla="val 37"/>
                <a:gd name="f18" fmla="+- 0 0 -90"/>
                <a:gd name="f19" fmla="*/ f3 1 324"/>
                <a:gd name="f20" fmla="*/ f4 1 188"/>
                <a:gd name="f21" fmla="+- f7 0 f5"/>
                <a:gd name="f22" fmla="+- f6 0 f5"/>
                <a:gd name="f23" fmla="*/ f18 f0 1"/>
                <a:gd name="f24" fmla="*/ f22 1 324"/>
                <a:gd name="f25" fmla="*/ f21 1 188"/>
                <a:gd name="f26" fmla="*/ 323 f22 1"/>
                <a:gd name="f27" fmla="*/ 188 f21 1"/>
                <a:gd name="f28" fmla="*/ 324 f22 1"/>
                <a:gd name="f29" fmla="*/ 125 f21 1"/>
                <a:gd name="f30" fmla="*/ 217 f22 1"/>
                <a:gd name="f31" fmla="*/ 0 f21 1"/>
                <a:gd name="f32" fmla="*/ 162 f22 1"/>
                <a:gd name="f33" fmla="*/ 47 f21 1"/>
                <a:gd name="f34" fmla="*/ 106 f22 1"/>
                <a:gd name="f35" fmla="*/ 0 f22 1"/>
                <a:gd name="f36" fmla="*/ f23 1 f2"/>
                <a:gd name="f37" fmla="*/ f26 1 324"/>
                <a:gd name="f38" fmla="*/ f27 1 188"/>
                <a:gd name="f39" fmla="*/ f28 1 324"/>
                <a:gd name="f40" fmla="*/ f29 1 188"/>
                <a:gd name="f41" fmla="*/ f30 1 324"/>
                <a:gd name="f42" fmla="*/ f31 1 188"/>
                <a:gd name="f43" fmla="*/ f32 1 324"/>
                <a:gd name="f44" fmla="*/ f33 1 188"/>
                <a:gd name="f45" fmla="*/ f34 1 324"/>
                <a:gd name="f46" fmla="*/ f35 1 324"/>
                <a:gd name="f47" fmla="*/ 0 1 f24"/>
                <a:gd name="f48" fmla="*/ f6 1 f24"/>
                <a:gd name="f49" fmla="*/ 0 1 f25"/>
                <a:gd name="f50" fmla="*/ f7 1 f25"/>
                <a:gd name="f51" fmla="+- f36 0 f1"/>
                <a:gd name="f52" fmla="*/ f37 1 f24"/>
                <a:gd name="f53" fmla="*/ f38 1 f25"/>
                <a:gd name="f54" fmla="*/ f39 1 f24"/>
                <a:gd name="f55" fmla="*/ f40 1 f25"/>
                <a:gd name="f56" fmla="*/ f41 1 f24"/>
                <a:gd name="f57" fmla="*/ f42 1 f25"/>
                <a:gd name="f58" fmla="*/ f43 1 f24"/>
                <a:gd name="f59" fmla="*/ f44 1 f25"/>
                <a:gd name="f60" fmla="*/ f45 1 f24"/>
                <a:gd name="f61" fmla="*/ f46 1 f24"/>
                <a:gd name="f62" fmla="*/ f47 f19 1"/>
                <a:gd name="f63" fmla="*/ f48 f19 1"/>
                <a:gd name="f64" fmla="*/ f50 f20 1"/>
                <a:gd name="f65" fmla="*/ f49 f20 1"/>
                <a:gd name="f66" fmla="*/ f52 f19 1"/>
                <a:gd name="f67" fmla="*/ f53 f20 1"/>
                <a:gd name="f68" fmla="*/ f54 f19 1"/>
                <a:gd name="f69" fmla="*/ f55 f20 1"/>
                <a:gd name="f70" fmla="*/ f56 f19 1"/>
                <a:gd name="f71" fmla="*/ f57 f20 1"/>
                <a:gd name="f72" fmla="*/ f58 f19 1"/>
                <a:gd name="f73" fmla="*/ f59 f20 1"/>
                <a:gd name="f74" fmla="*/ f60 f19 1"/>
                <a:gd name="f75" fmla="*/ f6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66" y="f67"/>
                </a:cxn>
                <a:cxn ang="f51">
                  <a:pos x="f68" y="f69"/>
                </a:cxn>
                <a:cxn ang="f51">
                  <a:pos x="f70" y="f71"/>
                </a:cxn>
                <a:cxn ang="f51">
                  <a:pos x="f72" y="f73"/>
                </a:cxn>
                <a:cxn ang="f51">
                  <a:pos x="f74" y="f71"/>
                </a:cxn>
                <a:cxn ang="f51">
                  <a:pos x="f75" y="f69"/>
                </a:cxn>
                <a:cxn ang="f51">
                  <a:pos x="f75" y="f67"/>
                </a:cxn>
              </a:cxnLst>
              <a:rect l="f62" t="f65" r="f63" b="f64"/>
              <a:pathLst>
                <a:path w="324" h="188">
                  <a:moveTo>
                    <a:pt x="f8" y="f7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5"/>
                  </a:cubicBezTo>
                  <a:lnTo>
                    <a:pt x="f14" y="f15"/>
                  </a:lnTo>
                  <a:lnTo>
                    <a:pt x="f16" y="f5"/>
                  </a:lnTo>
                  <a:cubicBezTo>
                    <a:pt x="f17" y="f12"/>
                    <a:pt x="f5" y="f10"/>
                    <a:pt x="f5" y="f9"/>
                  </a:cubicBez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8" name="Freeform 252">
              <a:extLst>
                <a:ext uri="{FF2B5EF4-FFF2-40B4-BE49-F238E27FC236}">
                  <a16:creationId xmlns:a16="http://schemas.microsoft.com/office/drawing/2014/main" id="{87ADFC31-60F0-C7C1-AE0F-FAC8A9692C3C}"/>
                </a:ext>
              </a:extLst>
            </p:cNvPr>
            <p:cNvSpPr/>
            <p:nvPr/>
          </p:nvSpPr>
          <p:spPr>
            <a:xfrm>
              <a:off x="2327175" y="2477009"/>
              <a:ext cx="142052" cy="98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0"/>
                <a:gd name="f7" fmla="val 290"/>
                <a:gd name="f8" fmla="val 145"/>
                <a:gd name="f9" fmla="val 146"/>
                <a:gd name="f10" fmla="val 193"/>
                <a:gd name="f11" fmla="val 236"/>
                <a:gd name="f12" fmla="val 204"/>
                <a:gd name="f13" fmla="val 258"/>
                <a:gd name="f14" fmla="val 221"/>
                <a:gd name="f15" fmla="val 270"/>
                <a:gd name="f16" fmla="val 243"/>
                <a:gd name="f17" fmla="val 374"/>
                <a:gd name="f18" fmla="val 403"/>
                <a:gd name="f19" fmla="val 256"/>
                <a:gd name="f20" fmla="val 229"/>
                <a:gd name="f21" fmla="val 207"/>
                <a:gd name="f22" fmla="val 409"/>
                <a:gd name="f23" fmla="val 196"/>
                <a:gd name="f24" fmla="val 394"/>
                <a:gd name="f25" fmla="val 191"/>
                <a:gd name="f26" fmla="val 282"/>
                <a:gd name="f27" fmla="val 177"/>
                <a:gd name="f28" fmla="val 235"/>
                <a:gd name="f29" fmla="val 76"/>
                <a:gd name="f30" fmla="val 214"/>
                <a:gd name="f31" fmla="val 23"/>
                <a:gd name="f32" fmla="val 176"/>
                <a:gd name="f33" fmla="val 135"/>
                <a:gd name="f34" fmla="val 78"/>
                <a:gd name="f35" fmla="val 36"/>
                <a:gd name="f36" fmla="val 33"/>
                <a:gd name="f37" fmla="val 24"/>
                <a:gd name="f38" fmla="val 109"/>
                <a:gd name="f39" fmla="+- 0 0 -90"/>
                <a:gd name="f40" fmla="*/ f3 1 420"/>
                <a:gd name="f41" fmla="*/ f4 1 290"/>
                <a:gd name="f42" fmla="+- f7 0 f5"/>
                <a:gd name="f43" fmla="+- f6 0 f5"/>
                <a:gd name="f44" fmla="*/ f39 f0 1"/>
                <a:gd name="f45" fmla="*/ f43 1 420"/>
                <a:gd name="f46" fmla="*/ f42 1 290"/>
                <a:gd name="f47" fmla="*/ 145 f43 1"/>
                <a:gd name="f48" fmla="*/ 146 f42 1"/>
                <a:gd name="f49" fmla="*/ 193 f43 1"/>
                <a:gd name="f50" fmla="*/ 236 f42 1"/>
                <a:gd name="f51" fmla="*/ 243 f43 1"/>
                <a:gd name="f52" fmla="*/ 270 f42 1"/>
                <a:gd name="f53" fmla="*/ 374 f43 1"/>
                <a:gd name="f54" fmla="*/ 420 f43 1"/>
                <a:gd name="f55" fmla="*/ 229 f42 1"/>
                <a:gd name="f56" fmla="*/ 394 f43 1"/>
                <a:gd name="f57" fmla="*/ 191 f42 1"/>
                <a:gd name="f58" fmla="*/ 282 f43 1"/>
                <a:gd name="f59" fmla="*/ 177 f42 1"/>
                <a:gd name="f60" fmla="*/ 235 f43 1"/>
                <a:gd name="f61" fmla="*/ 76 f42 1"/>
                <a:gd name="f62" fmla="*/ 135 f43 1"/>
                <a:gd name="f63" fmla="*/ 0 f42 1"/>
                <a:gd name="f64" fmla="*/ 24 f43 1"/>
                <a:gd name="f65" fmla="*/ 109 f42 1"/>
                <a:gd name="f66" fmla="*/ 0 f43 1"/>
                <a:gd name="f67" fmla="*/ 290 f42 1"/>
                <a:gd name="f68" fmla="*/ f44 1 f2"/>
                <a:gd name="f69" fmla="*/ f47 1 420"/>
                <a:gd name="f70" fmla="*/ f48 1 290"/>
                <a:gd name="f71" fmla="*/ f49 1 420"/>
                <a:gd name="f72" fmla="*/ f50 1 290"/>
                <a:gd name="f73" fmla="*/ f51 1 420"/>
                <a:gd name="f74" fmla="*/ f52 1 290"/>
                <a:gd name="f75" fmla="*/ f53 1 420"/>
                <a:gd name="f76" fmla="*/ f54 1 420"/>
                <a:gd name="f77" fmla="*/ f55 1 290"/>
                <a:gd name="f78" fmla="*/ f56 1 420"/>
                <a:gd name="f79" fmla="*/ f57 1 290"/>
                <a:gd name="f80" fmla="*/ f58 1 420"/>
                <a:gd name="f81" fmla="*/ f59 1 290"/>
                <a:gd name="f82" fmla="*/ f60 1 420"/>
                <a:gd name="f83" fmla="*/ f61 1 290"/>
                <a:gd name="f84" fmla="*/ f62 1 420"/>
                <a:gd name="f85" fmla="*/ f63 1 290"/>
                <a:gd name="f86" fmla="*/ f64 1 420"/>
                <a:gd name="f87" fmla="*/ f65 1 290"/>
                <a:gd name="f88" fmla="*/ f66 1 420"/>
                <a:gd name="f89" fmla="*/ f67 1 290"/>
                <a:gd name="f90" fmla="*/ 0 1 f45"/>
                <a:gd name="f91" fmla="*/ f6 1 f45"/>
                <a:gd name="f92" fmla="*/ 0 1 f46"/>
                <a:gd name="f93" fmla="*/ f7 1 f46"/>
                <a:gd name="f94" fmla="+- f68 0 f1"/>
                <a:gd name="f95" fmla="*/ f69 1 f45"/>
                <a:gd name="f96" fmla="*/ f70 1 f46"/>
                <a:gd name="f97" fmla="*/ f71 1 f45"/>
                <a:gd name="f98" fmla="*/ f72 1 f46"/>
                <a:gd name="f99" fmla="*/ f73 1 f45"/>
                <a:gd name="f100" fmla="*/ f74 1 f46"/>
                <a:gd name="f101" fmla="*/ f75 1 f45"/>
                <a:gd name="f102" fmla="*/ f76 1 f45"/>
                <a:gd name="f103" fmla="*/ f77 1 f46"/>
                <a:gd name="f104" fmla="*/ f78 1 f45"/>
                <a:gd name="f105" fmla="*/ f79 1 f46"/>
                <a:gd name="f106" fmla="*/ f80 1 f45"/>
                <a:gd name="f107" fmla="*/ f81 1 f46"/>
                <a:gd name="f108" fmla="*/ f82 1 f45"/>
                <a:gd name="f109" fmla="*/ f83 1 f46"/>
                <a:gd name="f110" fmla="*/ f84 1 f45"/>
                <a:gd name="f111" fmla="*/ f85 1 f46"/>
                <a:gd name="f112" fmla="*/ f86 1 f45"/>
                <a:gd name="f113" fmla="*/ f87 1 f46"/>
                <a:gd name="f114" fmla="*/ f88 1 f45"/>
                <a:gd name="f115" fmla="*/ f89 1 f46"/>
                <a:gd name="f116" fmla="*/ f90 f40 1"/>
                <a:gd name="f117" fmla="*/ f91 f40 1"/>
                <a:gd name="f118" fmla="*/ f93 f41 1"/>
                <a:gd name="f119" fmla="*/ f92 f41 1"/>
                <a:gd name="f120" fmla="*/ f95 f40 1"/>
                <a:gd name="f121" fmla="*/ f96 f41 1"/>
                <a:gd name="f122" fmla="*/ f97 f40 1"/>
                <a:gd name="f123" fmla="*/ f98 f41 1"/>
                <a:gd name="f124" fmla="*/ f99 f40 1"/>
                <a:gd name="f125" fmla="*/ f100 f41 1"/>
                <a:gd name="f126" fmla="*/ f101 f40 1"/>
                <a:gd name="f127" fmla="*/ f102 f40 1"/>
                <a:gd name="f128" fmla="*/ f103 f41 1"/>
                <a:gd name="f129" fmla="*/ f104 f40 1"/>
                <a:gd name="f130" fmla="*/ f105 f41 1"/>
                <a:gd name="f131" fmla="*/ f106 f40 1"/>
                <a:gd name="f132" fmla="*/ f107 f41 1"/>
                <a:gd name="f133" fmla="*/ f108 f40 1"/>
                <a:gd name="f134" fmla="*/ f109 f41 1"/>
                <a:gd name="f135" fmla="*/ f110 f40 1"/>
                <a:gd name="f136" fmla="*/ f111 f41 1"/>
                <a:gd name="f137" fmla="*/ f112 f40 1"/>
                <a:gd name="f138" fmla="*/ f113 f41 1"/>
                <a:gd name="f139" fmla="*/ f114 f40 1"/>
                <a:gd name="f140" fmla="*/ f11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20" y="f121"/>
                </a:cxn>
                <a:cxn ang="f94">
                  <a:pos x="f122" y="f123"/>
                </a:cxn>
                <a:cxn ang="f94">
                  <a:pos x="f124" y="f125"/>
                </a:cxn>
                <a:cxn ang="f94">
                  <a:pos x="f126" y="f125"/>
                </a:cxn>
                <a:cxn ang="f94">
                  <a:pos x="f127" y="f128"/>
                </a:cxn>
                <a:cxn ang="f94">
                  <a:pos x="f129" y="f130"/>
                </a:cxn>
                <a:cxn ang="f94">
                  <a:pos x="f131" y="f132"/>
                </a:cxn>
                <a:cxn ang="f94">
                  <a:pos x="f133" y="f134"/>
                </a:cxn>
                <a:cxn ang="f94">
                  <a:pos x="f135" y="f136"/>
                </a:cxn>
                <a:cxn ang="f94">
                  <a:pos x="f137" y="f138"/>
                </a:cxn>
                <a:cxn ang="f94">
                  <a:pos x="f139" y="f140"/>
                </a:cxn>
              </a:cxnLst>
              <a:rect l="f116" t="f119" r="f117" b="f118"/>
              <a:pathLst>
                <a:path w="420" h="290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6" y="f19"/>
                    <a:pt x="f6" y="f20"/>
                  </a:cubicBezTo>
                  <a:cubicBezTo>
                    <a:pt x="f6" y="f21"/>
                    <a:pt x="f22" y="f23"/>
                    <a:pt x="f24" y="f25"/>
                  </a:cubicBezTo>
                  <a:lnTo>
                    <a:pt x="f26" y="f27"/>
                  </a:lnTo>
                  <a:lnTo>
                    <a:pt x="f28" y="f29"/>
                  </a:lnTo>
                  <a:cubicBezTo>
                    <a:pt x="f30" y="f31"/>
                    <a:pt x="f32" y="f5"/>
                    <a:pt x="f33" y="f5"/>
                  </a:cubicBezTo>
                  <a:cubicBezTo>
                    <a:pt x="f34" y="f5"/>
                    <a:pt x="f35" y="f36"/>
                    <a:pt x="f37" y="f38"/>
                  </a:cubicBezTo>
                  <a:lnTo>
                    <a:pt x="f5" y="f7"/>
                  </a:lnTo>
                </a:path>
              </a:pathLst>
            </a:custGeom>
            <a:noFill/>
            <a:ln w="9528" cap="rnd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59" name="Line 253">
              <a:extLst>
                <a:ext uri="{FF2B5EF4-FFF2-40B4-BE49-F238E27FC236}">
                  <a16:creationId xmlns:a16="http://schemas.microsoft.com/office/drawing/2014/main" id="{871B580E-3AFD-40B1-7C7A-1ADAEBA8E3F3}"/>
                </a:ext>
              </a:extLst>
            </p:cNvPr>
            <p:cNvSpPr/>
            <p:nvPr/>
          </p:nvSpPr>
          <p:spPr>
            <a:xfrm>
              <a:off x="2453527" y="2526267"/>
              <a:ext cx="3566" cy="13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rnd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0" name="Freeform 254">
              <a:extLst>
                <a:ext uri="{FF2B5EF4-FFF2-40B4-BE49-F238E27FC236}">
                  <a16:creationId xmlns:a16="http://schemas.microsoft.com/office/drawing/2014/main" id="{C99B0F89-79CC-76E2-FB27-76D3CB25FF1B}"/>
                </a:ext>
              </a:extLst>
            </p:cNvPr>
            <p:cNvSpPr/>
            <p:nvPr/>
          </p:nvSpPr>
          <p:spPr>
            <a:xfrm>
              <a:off x="2447812" y="2575526"/>
              <a:ext cx="137772" cy="442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8"/>
                <a:gd name="f7" fmla="val 132"/>
                <a:gd name="f8" fmla="val 116"/>
                <a:gd name="f9" fmla="val 58"/>
                <a:gd name="f10" fmla="val 42"/>
                <a:gd name="f11" fmla="val 155"/>
                <a:gd name="f12" fmla="val 254"/>
                <a:gd name="f13" fmla="val 365"/>
                <a:gd name="f14" fmla="val 54"/>
                <a:gd name="f15" fmla="+- 0 0 -90"/>
                <a:gd name="f16" fmla="*/ f3 1 408"/>
                <a:gd name="f17" fmla="*/ f4 1 132"/>
                <a:gd name="f18" fmla="+- f7 0 f5"/>
                <a:gd name="f19" fmla="+- f6 0 f5"/>
                <a:gd name="f20" fmla="*/ f15 f0 1"/>
                <a:gd name="f21" fmla="*/ f19 1 408"/>
                <a:gd name="f22" fmla="*/ f18 1 132"/>
                <a:gd name="f23" fmla="*/ 0 f19 1"/>
                <a:gd name="f24" fmla="*/ 132 f18 1"/>
                <a:gd name="f25" fmla="*/ 116 f18 1"/>
                <a:gd name="f26" fmla="*/ 155 f19 1"/>
                <a:gd name="f27" fmla="*/ 0 f18 1"/>
                <a:gd name="f28" fmla="*/ 254 f19 1"/>
                <a:gd name="f29" fmla="*/ 408 f19 1"/>
                <a:gd name="f30" fmla="*/ f20 1 f2"/>
                <a:gd name="f31" fmla="*/ f23 1 408"/>
                <a:gd name="f32" fmla="*/ f24 1 132"/>
                <a:gd name="f33" fmla="*/ f25 1 132"/>
                <a:gd name="f34" fmla="*/ f26 1 408"/>
                <a:gd name="f35" fmla="*/ f27 1 132"/>
                <a:gd name="f36" fmla="*/ f28 1 408"/>
                <a:gd name="f37" fmla="*/ f29 1 408"/>
                <a:gd name="f38" fmla="*/ 0 1 f21"/>
                <a:gd name="f39" fmla="*/ f6 1 f21"/>
                <a:gd name="f40" fmla="*/ 0 1 f22"/>
                <a:gd name="f41" fmla="*/ f7 1 f22"/>
                <a:gd name="f42" fmla="+- f30 0 f1"/>
                <a:gd name="f43" fmla="*/ f31 1 f21"/>
                <a:gd name="f44" fmla="*/ f32 1 f22"/>
                <a:gd name="f45" fmla="*/ f33 1 f22"/>
                <a:gd name="f46" fmla="*/ f34 1 f21"/>
                <a:gd name="f47" fmla="*/ f35 1 f22"/>
                <a:gd name="f48" fmla="*/ f36 1 f21"/>
                <a:gd name="f49" fmla="*/ f37 1 f21"/>
                <a:gd name="f50" fmla="*/ f38 f16 1"/>
                <a:gd name="f51" fmla="*/ f39 f16 1"/>
                <a:gd name="f52" fmla="*/ f41 f17 1"/>
                <a:gd name="f53" fmla="*/ f40 f17 1"/>
                <a:gd name="f54" fmla="*/ f43 f16 1"/>
                <a:gd name="f55" fmla="*/ f44 f17 1"/>
                <a:gd name="f56" fmla="*/ f45 f17 1"/>
                <a:gd name="f57" fmla="*/ f46 f16 1"/>
                <a:gd name="f58" fmla="*/ f47 f17 1"/>
                <a:gd name="f59" fmla="*/ f48 f16 1"/>
                <a:gd name="f60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4" y="f55"/>
                </a:cxn>
                <a:cxn ang="f42">
                  <a:pos x="f54" y="f56"/>
                </a:cxn>
                <a:cxn ang="f42">
                  <a:pos x="f57" y="f58"/>
                </a:cxn>
                <a:cxn ang="f42">
                  <a:pos x="f59" y="f58"/>
                </a:cxn>
                <a:cxn ang="f42">
                  <a:pos x="f60" y="f56"/>
                </a:cxn>
                <a:cxn ang="f42">
                  <a:pos x="f60" y="f55"/>
                </a:cxn>
              </a:cxnLst>
              <a:rect l="f50" t="f53" r="f51" b="f52"/>
              <a:pathLst>
                <a:path w="408" h="132">
                  <a:moveTo>
                    <a:pt x="f5" y="f7"/>
                  </a:moveTo>
                  <a:lnTo>
                    <a:pt x="f5" y="f8"/>
                  </a:ln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8"/>
                  </a:cubicBezTo>
                  <a:lnTo>
                    <a:pt x="f6" y="f7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1" name="Oval 255">
              <a:extLst>
                <a:ext uri="{FF2B5EF4-FFF2-40B4-BE49-F238E27FC236}">
                  <a16:creationId xmlns:a16="http://schemas.microsoft.com/office/drawing/2014/main" id="{A109CE7C-B48C-D244-D30A-7234EE79C0A1}"/>
                </a:ext>
              </a:extLst>
            </p:cNvPr>
            <p:cNvSpPr/>
            <p:nvPr/>
          </p:nvSpPr>
          <p:spPr>
            <a:xfrm>
              <a:off x="2477082" y="2477731"/>
              <a:ext cx="79241" cy="7851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2" name="Freeform 256">
              <a:extLst>
                <a:ext uri="{FF2B5EF4-FFF2-40B4-BE49-F238E27FC236}">
                  <a16:creationId xmlns:a16="http://schemas.microsoft.com/office/drawing/2014/main" id="{F7F4BBEC-7748-8FB8-07F9-A91770274497}"/>
                </a:ext>
              </a:extLst>
            </p:cNvPr>
            <p:cNvSpPr/>
            <p:nvPr/>
          </p:nvSpPr>
          <p:spPr>
            <a:xfrm>
              <a:off x="2438540" y="2618356"/>
              <a:ext cx="156334" cy="54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3"/>
                <a:gd name="f7" fmla="val 160"/>
                <a:gd name="f8" fmla="val 55"/>
                <a:gd name="f9" fmla="val 25"/>
                <a:gd name="f10" fmla="val 408"/>
                <a:gd name="f11" fmla="val 439"/>
                <a:gd name="f12" fmla="+- 0 0 -90"/>
                <a:gd name="f13" fmla="*/ f3 1 463"/>
                <a:gd name="f14" fmla="*/ f4 1 160"/>
                <a:gd name="f15" fmla="+- f7 0 f5"/>
                <a:gd name="f16" fmla="+- f6 0 f5"/>
                <a:gd name="f17" fmla="*/ f12 f0 1"/>
                <a:gd name="f18" fmla="*/ f16 1 463"/>
                <a:gd name="f19" fmla="*/ f15 1 160"/>
                <a:gd name="f20" fmla="*/ 0 f16 1"/>
                <a:gd name="f21" fmla="*/ 160 f15 1"/>
                <a:gd name="f22" fmla="*/ 55 f15 1"/>
                <a:gd name="f23" fmla="*/ 55 f16 1"/>
                <a:gd name="f24" fmla="*/ 0 f15 1"/>
                <a:gd name="f25" fmla="*/ 408 f16 1"/>
                <a:gd name="f26" fmla="*/ 463 f16 1"/>
                <a:gd name="f27" fmla="*/ f17 1 f2"/>
                <a:gd name="f28" fmla="*/ f20 1 463"/>
                <a:gd name="f29" fmla="*/ f21 1 160"/>
                <a:gd name="f30" fmla="*/ f22 1 160"/>
                <a:gd name="f31" fmla="*/ f23 1 463"/>
                <a:gd name="f32" fmla="*/ f24 1 160"/>
                <a:gd name="f33" fmla="*/ f25 1 463"/>
                <a:gd name="f34" fmla="*/ f26 1 463"/>
                <a:gd name="f35" fmla="*/ 0 1 f18"/>
                <a:gd name="f36" fmla="*/ f6 1 f18"/>
                <a:gd name="f37" fmla="*/ 0 1 f19"/>
                <a:gd name="f38" fmla="*/ f7 1 f19"/>
                <a:gd name="f39" fmla="+- f27 0 f1"/>
                <a:gd name="f40" fmla="*/ f28 1 f18"/>
                <a:gd name="f41" fmla="*/ f29 1 f19"/>
                <a:gd name="f42" fmla="*/ f30 1 f19"/>
                <a:gd name="f43" fmla="*/ f31 1 f18"/>
                <a:gd name="f44" fmla="*/ f32 1 f19"/>
                <a:gd name="f45" fmla="*/ f33 1 f18"/>
                <a:gd name="f46" fmla="*/ f34 1 f18"/>
                <a:gd name="f47" fmla="*/ f35 f13 1"/>
                <a:gd name="f48" fmla="*/ f36 f13 1"/>
                <a:gd name="f49" fmla="*/ f38 f14 1"/>
                <a:gd name="f50" fmla="*/ f37 f14 1"/>
                <a:gd name="f51" fmla="*/ f40 f13 1"/>
                <a:gd name="f52" fmla="*/ f41 f14 1"/>
                <a:gd name="f53" fmla="*/ f42 f14 1"/>
                <a:gd name="f54" fmla="*/ f43 f13 1"/>
                <a:gd name="f55" fmla="*/ f44 f14 1"/>
                <a:gd name="f56" fmla="*/ f45 f13 1"/>
                <a:gd name="f57" fmla="*/ f4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1" y="f52"/>
                </a:cxn>
                <a:cxn ang="f39">
                  <a:pos x="f51" y="f53"/>
                </a:cxn>
                <a:cxn ang="f39">
                  <a:pos x="f54" y="f55"/>
                </a:cxn>
                <a:cxn ang="f39">
                  <a:pos x="f56" y="f55"/>
                </a:cxn>
                <a:cxn ang="f39">
                  <a:pos x="f57" y="f53"/>
                </a:cxn>
                <a:cxn ang="f39">
                  <a:pos x="f57" y="f52"/>
                </a:cxn>
              </a:cxnLst>
              <a:rect l="f47" t="f50" r="f48" b="f49"/>
              <a:pathLst>
                <a:path w="463" h="160">
                  <a:moveTo>
                    <a:pt x="f5" y="f7"/>
                  </a:moveTo>
                  <a:lnTo>
                    <a:pt x="f5" y="f8"/>
                  </a:ln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7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3" name="Freeform 257">
              <a:extLst>
                <a:ext uri="{FF2B5EF4-FFF2-40B4-BE49-F238E27FC236}">
                  <a16:creationId xmlns:a16="http://schemas.microsoft.com/office/drawing/2014/main" id="{3F0BDF4E-4020-850F-2F99-3528BDB23E2D}"/>
                </a:ext>
              </a:extLst>
            </p:cNvPr>
            <p:cNvSpPr/>
            <p:nvPr/>
          </p:nvSpPr>
          <p:spPr>
            <a:xfrm>
              <a:off x="2602720" y="2559103"/>
              <a:ext cx="62106" cy="542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3"/>
                <a:gd name="f7" fmla="val 161"/>
                <a:gd name="f8" fmla="val 104"/>
                <a:gd name="f9" fmla="+- 0 0 -90"/>
                <a:gd name="f10" fmla="*/ f3 1 183"/>
                <a:gd name="f11" fmla="*/ f4 1 161"/>
                <a:gd name="f12" fmla="+- f7 0 f5"/>
                <a:gd name="f13" fmla="+- f6 0 f5"/>
                <a:gd name="f14" fmla="*/ f9 f0 1"/>
                <a:gd name="f15" fmla="*/ f13 1 183"/>
                <a:gd name="f16" fmla="*/ f12 1 161"/>
                <a:gd name="f17" fmla="*/ 104 f13 1"/>
                <a:gd name="f18" fmla="*/ 0 f12 1"/>
                <a:gd name="f19" fmla="*/ 183 f13 1"/>
                <a:gd name="f20" fmla="*/ 161 f12 1"/>
                <a:gd name="f21" fmla="*/ 0 f13 1"/>
                <a:gd name="f22" fmla="*/ f14 1 f2"/>
                <a:gd name="f23" fmla="*/ f17 1 183"/>
                <a:gd name="f24" fmla="*/ f18 1 161"/>
                <a:gd name="f25" fmla="*/ f19 1 183"/>
                <a:gd name="f26" fmla="*/ f20 1 161"/>
                <a:gd name="f27" fmla="*/ f21 1 183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</a:cxnLst>
              <a:rect l="f38" t="f41" r="f39" b="f40"/>
              <a:pathLst>
                <a:path w="183" h="161">
                  <a:moveTo>
                    <a:pt x="f8" y="f5"/>
                  </a:moveTo>
                  <a:lnTo>
                    <a:pt x="f6" y="f7"/>
                  </a:lnTo>
                  <a:lnTo>
                    <a:pt x="f5" y="f7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4" name="Freeform 258">
              <a:extLst>
                <a:ext uri="{FF2B5EF4-FFF2-40B4-BE49-F238E27FC236}">
                  <a16:creationId xmlns:a16="http://schemas.microsoft.com/office/drawing/2014/main" id="{E78DDAA3-1AA6-301A-5284-2D6007601C62}"/>
                </a:ext>
              </a:extLst>
            </p:cNvPr>
            <p:cNvSpPr/>
            <p:nvPr/>
          </p:nvSpPr>
          <p:spPr>
            <a:xfrm>
              <a:off x="2559890" y="2489152"/>
              <a:ext cx="58539" cy="29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86"/>
                <a:gd name="f8" fmla="val 130"/>
                <a:gd name="f9" fmla="+- 0 0 -90"/>
                <a:gd name="f10" fmla="*/ f3 1 172"/>
                <a:gd name="f11" fmla="*/ f4 1 86"/>
                <a:gd name="f12" fmla="+- f7 0 f5"/>
                <a:gd name="f13" fmla="+- f6 0 f5"/>
                <a:gd name="f14" fmla="*/ f9 f0 1"/>
                <a:gd name="f15" fmla="*/ f13 1 172"/>
                <a:gd name="f16" fmla="*/ f12 1 86"/>
                <a:gd name="f17" fmla="*/ 0 f13 1"/>
                <a:gd name="f18" fmla="*/ 0 f12 1"/>
                <a:gd name="f19" fmla="*/ 130 f13 1"/>
                <a:gd name="f20" fmla="*/ 172 f13 1"/>
                <a:gd name="f21" fmla="*/ 86 f12 1"/>
                <a:gd name="f22" fmla="*/ f14 1 f2"/>
                <a:gd name="f23" fmla="*/ f17 1 172"/>
                <a:gd name="f24" fmla="*/ f18 1 86"/>
                <a:gd name="f25" fmla="*/ f19 1 172"/>
                <a:gd name="f26" fmla="*/ f20 1 172"/>
                <a:gd name="f27" fmla="*/ f21 1 86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172" h="86">
                  <a:moveTo>
                    <a:pt x="f5" y="f5"/>
                  </a:moveTo>
                  <a:lnTo>
                    <a:pt x="f8" y="f5"/>
                  </a:lnTo>
                  <a:lnTo>
                    <a:pt x="f6" y="f7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5" name="Freeform 259">
              <a:extLst>
                <a:ext uri="{FF2B5EF4-FFF2-40B4-BE49-F238E27FC236}">
                  <a16:creationId xmlns:a16="http://schemas.microsoft.com/office/drawing/2014/main" id="{6D69383A-1D31-F179-96A9-6982AF0FD918}"/>
                </a:ext>
              </a:extLst>
            </p:cNvPr>
            <p:cNvSpPr/>
            <p:nvPr/>
          </p:nvSpPr>
          <p:spPr>
            <a:xfrm>
              <a:off x="2414262" y="2489152"/>
              <a:ext cx="58539" cy="30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1"/>
                <a:gd name="f8" fmla="val 44"/>
                <a:gd name="f9" fmla="+- 0 0 -90"/>
                <a:gd name="f10" fmla="*/ f3 1 173"/>
                <a:gd name="f11" fmla="*/ f4 1 91"/>
                <a:gd name="f12" fmla="+- f7 0 f5"/>
                <a:gd name="f13" fmla="+- f6 0 f5"/>
                <a:gd name="f14" fmla="*/ f9 f0 1"/>
                <a:gd name="f15" fmla="*/ f13 1 173"/>
                <a:gd name="f16" fmla="*/ f12 1 91"/>
                <a:gd name="f17" fmla="*/ 0 f13 1"/>
                <a:gd name="f18" fmla="*/ 91 f12 1"/>
                <a:gd name="f19" fmla="*/ 44 f13 1"/>
                <a:gd name="f20" fmla="*/ 0 f12 1"/>
                <a:gd name="f21" fmla="*/ 173 f13 1"/>
                <a:gd name="f22" fmla="*/ f14 1 f2"/>
                <a:gd name="f23" fmla="*/ f17 1 173"/>
                <a:gd name="f24" fmla="*/ f18 1 91"/>
                <a:gd name="f25" fmla="*/ f19 1 173"/>
                <a:gd name="f26" fmla="*/ f20 1 91"/>
                <a:gd name="f27" fmla="*/ f21 1 173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</a:cxnLst>
              <a:rect l="f38" t="f41" r="f39" b="f40"/>
              <a:pathLst>
                <a:path w="173" h="91">
                  <a:moveTo>
                    <a:pt x="f5" y="f7"/>
                  </a:moveTo>
                  <a:lnTo>
                    <a:pt x="f8" y="f5"/>
                  </a:lnTo>
                  <a:lnTo>
                    <a:pt x="f6" y="f5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6" name="Freeform 260">
              <a:extLst>
                <a:ext uri="{FF2B5EF4-FFF2-40B4-BE49-F238E27FC236}">
                  <a16:creationId xmlns:a16="http://schemas.microsoft.com/office/drawing/2014/main" id="{7544D6C8-A8E1-8685-31DD-B1D125634858}"/>
                </a:ext>
              </a:extLst>
            </p:cNvPr>
            <p:cNvSpPr/>
            <p:nvPr/>
          </p:nvSpPr>
          <p:spPr>
            <a:xfrm>
              <a:off x="2369292" y="2560530"/>
              <a:ext cx="58539" cy="528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"/>
                <a:gd name="f7" fmla="val 157"/>
                <a:gd name="f8" fmla="val 76"/>
                <a:gd name="f9" fmla="+- 0 0 -90"/>
                <a:gd name="f10" fmla="*/ f3 1 175"/>
                <a:gd name="f11" fmla="*/ f4 1 157"/>
                <a:gd name="f12" fmla="+- f7 0 f5"/>
                <a:gd name="f13" fmla="+- f6 0 f5"/>
                <a:gd name="f14" fmla="*/ f9 f0 1"/>
                <a:gd name="f15" fmla="*/ f13 1 175"/>
                <a:gd name="f16" fmla="*/ f12 1 157"/>
                <a:gd name="f17" fmla="*/ 175 f13 1"/>
                <a:gd name="f18" fmla="*/ 157 f12 1"/>
                <a:gd name="f19" fmla="*/ 0 f13 1"/>
                <a:gd name="f20" fmla="*/ 76 f13 1"/>
                <a:gd name="f21" fmla="*/ 0 f12 1"/>
                <a:gd name="f22" fmla="*/ f14 1 f2"/>
                <a:gd name="f23" fmla="*/ f17 1 175"/>
                <a:gd name="f24" fmla="*/ f18 1 157"/>
                <a:gd name="f25" fmla="*/ f19 1 175"/>
                <a:gd name="f26" fmla="*/ f20 1 175"/>
                <a:gd name="f27" fmla="*/ f21 1 157"/>
                <a:gd name="f28" fmla="*/ 0 1 f15"/>
                <a:gd name="f29" fmla="*/ f6 1 f15"/>
                <a:gd name="f30" fmla="*/ 0 1 f16"/>
                <a:gd name="f31" fmla="*/ f7 1 f16"/>
                <a:gd name="f32" fmla="+- f22 0 f1"/>
                <a:gd name="f33" fmla="*/ f23 1 f15"/>
                <a:gd name="f34" fmla="*/ f24 1 f16"/>
                <a:gd name="f35" fmla="*/ f25 1 f15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</a:cxnLst>
              <a:rect l="f38" t="f41" r="f39" b="f40"/>
              <a:pathLst>
                <a:path w="175" h="157">
                  <a:moveTo>
                    <a:pt x="f6" y="f7"/>
                  </a:moveTo>
                  <a:lnTo>
                    <a:pt x="f5" y="f7"/>
                  </a:lnTo>
                  <a:lnTo>
                    <a:pt x="f8" y="f5"/>
                  </a:lnTo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7" name="Oval 261">
              <a:extLst>
                <a:ext uri="{FF2B5EF4-FFF2-40B4-BE49-F238E27FC236}">
                  <a16:creationId xmlns:a16="http://schemas.microsoft.com/office/drawing/2014/main" id="{28AFE313-1F86-46D4-DD3D-68F6B10412FC}"/>
                </a:ext>
              </a:extLst>
            </p:cNvPr>
            <p:cNvSpPr/>
            <p:nvPr/>
          </p:nvSpPr>
          <p:spPr>
            <a:xfrm>
              <a:off x="2595579" y="2397063"/>
              <a:ext cx="67811" cy="670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9528" cap="flat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68" name="Freeform 262">
              <a:extLst>
                <a:ext uri="{FF2B5EF4-FFF2-40B4-BE49-F238E27FC236}">
                  <a16:creationId xmlns:a16="http://schemas.microsoft.com/office/drawing/2014/main" id="{8B4E1D82-1B58-3C8D-6B60-22EE60826939}"/>
                </a:ext>
              </a:extLst>
            </p:cNvPr>
            <p:cNvSpPr/>
            <p:nvPr/>
          </p:nvSpPr>
          <p:spPr>
            <a:xfrm>
              <a:off x="2562743" y="2477009"/>
              <a:ext cx="142052" cy="98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0"/>
                <a:gd name="f7" fmla="val 290"/>
                <a:gd name="f8" fmla="val 275"/>
                <a:gd name="f9" fmla="val 146"/>
                <a:gd name="f10" fmla="val 227"/>
                <a:gd name="f11" fmla="val 236"/>
                <a:gd name="f12" fmla="val 216"/>
                <a:gd name="f13" fmla="val 258"/>
                <a:gd name="f14" fmla="val 199"/>
                <a:gd name="f15" fmla="val 270"/>
                <a:gd name="f16" fmla="val 178"/>
                <a:gd name="f17" fmla="val 46"/>
                <a:gd name="f18" fmla="val 17"/>
                <a:gd name="f19" fmla="val 256"/>
                <a:gd name="f20" fmla="val 229"/>
                <a:gd name="f21" fmla="val 207"/>
                <a:gd name="f22" fmla="val 11"/>
                <a:gd name="f23" fmla="val 196"/>
                <a:gd name="f24" fmla="val 26"/>
                <a:gd name="f25" fmla="val 191"/>
                <a:gd name="f26" fmla="val 139"/>
                <a:gd name="f27" fmla="val 177"/>
                <a:gd name="f28" fmla="val 185"/>
                <a:gd name="f29" fmla="val 76"/>
                <a:gd name="f30" fmla="val 206"/>
                <a:gd name="f31" fmla="val 23"/>
                <a:gd name="f32" fmla="val 244"/>
                <a:gd name="f33" fmla="val 285"/>
                <a:gd name="f34" fmla="val 342"/>
                <a:gd name="f35" fmla="val 385"/>
                <a:gd name="f36" fmla="val 33"/>
                <a:gd name="f37" fmla="val 397"/>
                <a:gd name="f38" fmla="val 109"/>
                <a:gd name="f39" fmla="+- 0 0 -90"/>
                <a:gd name="f40" fmla="*/ f3 1 420"/>
                <a:gd name="f41" fmla="*/ f4 1 290"/>
                <a:gd name="f42" fmla="+- f7 0 f5"/>
                <a:gd name="f43" fmla="+- f6 0 f5"/>
                <a:gd name="f44" fmla="*/ f39 f0 1"/>
                <a:gd name="f45" fmla="*/ f43 1 420"/>
                <a:gd name="f46" fmla="*/ f42 1 290"/>
                <a:gd name="f47" fmla="*/ 275 f43 1"/>
                <a:gd name="f48" fmla="*/ 146 f42 1"/>
                <a:gd name="f49" fmla="*/ 227 f43 1"/>
                <a:gd name="f50" fmla="*/ 236 f42 1"/>
                <a:gd name="f51" fmla="*/ 178 f43 1"/>
                <a:gd name="f52" fmla="*/ 270 f42 1"/>
                <a:gd name="f53" fmla="*/ 46 f43 1"/>
                <a:gd name="f54" fmla="*/ 0 f43 1"/>
                <a:gd name="f55" fmla="*/ 229 f42 1"/>
                <a:gd name="f56" fmla="*/ 26 f43 1"/>
                <a:gd name="f57" fmla="*/ 191 f42 1"/>
                <a:gd name="f58" fmla="*/ 139 f43 1"/>
                <a:gd name="f59" fmla="*/ 177 f42 1"/>
                <a:gd name="f60" fmla="*/ 185 f43 1"/>
                <a:gd name="f61" fmla="*/ 76 f42 1"/>
                <a:gd name="f62" fmla="*/ 285 f43 1"/>
                <a:gd name="f63" fmla="*/ 0 f42 1"/>
                <a:gd name="f64" fmla="*/ 397 f43 1"/>
                <a:gd name="f65" fmla="*/ 109 f42 1"/>
                <a:gd name="f66" fmla="*/ 420 f43 1"/>
                <a:gd name="f67" fmla="*/ 290 f42 1"/>
                <a:gd name="f68" fmla="*/ f44 1 f2"/>
                <a:gd name="f69" fmla="*/ f47 1 420"/>
                <a:gd name="f70" fmla="*/ f48 1 290"/>
                <a:gd name="f71" fmla="*/ f49 1 420"/>
                <a:gd name="f72" fmla="*/ f50 1 290"/>
                <a:gd name="f73" fmla="*/ f51 1 420"/>
                <a:gd name="f74" fmla="*/ f52 1 290"/>
                <a:gd name="f75" fmla="*/ f53 1 420"/>
                <a:gd name="f76" fmla="*/ f54 1 420"/>
                <a:gd name="f77" fmla="*/ f55 1 290"/>
                <a:gd name="f78" fmla="*/ f56 1 420"/>
                <a:gd name="f79" fmla="*/ f57 1 290"/>
                <a:gd name="f80" fmla="*/ f58 1 420"/>
                <a:gd name="f81" fmla="*/ f59 1 290"/>
                <a:gd name="f82" fmla="*/ f60 1 420"/>
                <a:gd name="f83" fmla="*/ f61 1 290"/>
                <a:gd name="f84" fmla="*/ f62 1 420"/>
                <a:gd name="f85" fmla="*/ f63 1 290"/>
                <a:gd name="f86" fmla="*/ f64 1 420"/>
                <a:gd name="f87" fmla="*/ f65 1 290"/>
                <a:gd name="f88" fmla="*/ f66 1 420"/>
                <a:gd name="f89" fmla="*/ f67 1 290"/>
                <a:gd name="f90" fmla="*/ 0 1 f45"/>
                <a:gd name="f91" fmla="*/ f6 1 f45"/>
                <a:gd name="f92" fmla="*/ 0 1 f46"/>
                <a:gd name="f93" fmla="*/ f7 1 f46"/>
                <a:gd name="f94" fmla="+- f68 0 f1"/>
                <a:gd name="f95" fmla="*/ f69 1 f45"/>
                <a:gd name="f96" fmla="*/ f70 1 f46"/>
                <a:gd name="f97" fmla="*/ f71 1 f45"/>
                <a:gd name="f98" fmla="*/ f72 1 f46"/>
                <a:gd name="f99" fmla="*/ f73 1 f45"/>
                <a:gd name="f100" fmla="*/ f74 1 f46"/>
                <a:gd name="f101" fmla="*/ f75 1 f45"/>
                <a:gd name="f102" fmla="*/ f76 1 f45"/>
                <a:gd name="f103" fmla="*/ f77 1 f46"/>
                <a:gd name="f104" fmla="*/ f78 1 f45"/>
                <a:gd name="f105" fmla="*/ f79 1 f46"/>
                <a:gd name="f106" fmla="*/ f80 1 f45"/>
                <a:gd name="f107" fmla="*/ f81 1 f46"/>
                <a:gd name="f108" fmla="*/ f82 1 f45"/>
                <a:gd name="f109" fmla="*/ f83 1 f46"/>
                <a:gd name="f110" fmla="*/ f84 1 f45"/>
                <a:gd name="f111" fmla="*/ f85 1 f46"/>
                <a:gd name="f112" fmla="*/ f86 1 f45"/>
                <a:gd name="f113" fmla="*/ f87 1 f46"/>
                <a:gd name="f114" fmla="*/ f88 1 f45"/>
                <a:gd name="f115" fmla="*/ f89 1 f46"/>
                <a:gd name="f116" fmla="*/ f90 f40 1"/>
                <a:gd name="f117" fmla="*/ f91 f40 1"/>
                <a:gd name="f118" fmla="*/ f93 f41 1"/>
                <a:gd name="f119" fmla="*/ f92 f41 1"/>
                <a:gd name="f120" fmla="*/ f95 f40 1"/>
                <a:gd name="f121" fmla="*/ f96 f41 1"/>
                <a:gd name="f122" fmla="*/ f97 f40 1"/>
                <a:gd name="f123" fmla="*/ f98 f41 1"/>
                <a:gd name="f124" fmla="*/ f99 f40 1"/>
                <a:gd name="f125" fmla="*/ f100 f41 1"/>
                <a:gd name="f126" fmla="*/ f101 f40 1"/>
                <a:gd name="f127" fmla="*/ f102 f40 1"/>
                <a:gd name="f128" fmla="*/ f103 f41 1"/>
                <a:gd name="f129" fmla="*/ f104 f40 1"/>
                <a:gd name="f130" fmla="*/ f105 f41 1"/>
                <a:gd name="f131" fmla="*/ f106 f40 1"/>
                <a:gd name="f132" fmla="*/ f107 f41 1"/>
                <a:gd name="f133" fmla="*/ f108 f40 1"/>
                <a:gd name="f134" fmla="*/ f109 f41 1"/>
                <a:gd name="f135" fmla="*/ f110 f40 1"/>
                <a:gd name="f136" fmla="*/ f111 f41 1"/>
                <a:gd name="f137" fmla="*/ f112 f40 1"/>
                <a:gd name="f138" fmla="*/ f113 f41 1"/>
                <a:gd name="f139" fmla="*/ f114 f40 1"/>
                <a:gd name="f140" fmla="*/ f11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20" y="f121"/>
                </a:cxn>
                <a:cxn ang="f94">
                  <a:pos x="f122" y="f123"/>
                </a:cxn>
                <a:cxn ang="f94">
                  <a:pos x="f124" y="f125"/>
                </a:cxn>
                <a:cxn ang="f94">
                  <a:pos x="f126" y="f125"/>
                </a:cxn>
                <a:cxn ang="f94">
                  <a:pos x="f127" y="f128"/>
                </a:cxn>
                <a:cxn ang="f94">
                  <a:pos x="f129" y="f130"/>
                </a:cxn>
                <a:cxn ang="f94">
                  <a:pos x="f131" y="f132"/>
                </a:cxn>
                <a:cxn ang="f94">
                  <a:pos x="f133" y="f134"/>
                </a:cxn>
                <a:cxn ang="f94">
                  <a:pos x="f135" y="f136"/>
                </a:cxn>
                <a:cxn ang="f94">
                  <a:pos x="f137" y="f138"/>
                </a:cxn>
                <a:cxn ang="f94">
                  <a:pos x="f139" y="f140"/>
                </a:cxn>
              </a:cxnLst>
              <a:rect l="f116" t="f119" r="f117" b="f118"/>
              <a:pathLst>
                <a:path w="420" h="290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5" y="f19"/>
                    <a:pt x="f5" y="f20"/>
                  </a:cubicBezTo>
                  <a:cubicBezTo>
                    <a:pt x="f5" y="f21"/>
                    <a:pt x="f22" y="f23"/>
                    <a:pt x="f24" y="f25"/>
                  </a:cubicBezTo>
                  <a:lnTo>
                    <a:pt x="f26" y="f27"/>
                  </a:lnTo>
                  <a:lnTo>
                    <a:pt x="f28" y="f29"/>
                  </a:lnTo>
                  <a:cubicBezTo>
                    <a:pt x="f30" y="f31"/>
                    <a:pt x="f32" y="f5"/>
                    <a:pt x="f33" y="f5"/>
                  </a:cubicBezTo>
                  <a:cubicBezTo>
                    <a:pt x="f34" y="f5"/>
                    <a:pt x="f35" y="f36"/>
                    <a:pt x="f37" y="f38"/>
                  </a:cubicBezTo>
                  <a:lnTo>
                    <a:pt x="f6" y="f7"/>
                  </a:lnTo>
                </a:path>
              </a:pathLst>
            </a:custGeom>
            <a:noFill/>
            <a:ln w="9528" cap="rnd">
              <a:solidFill>
                <a:srgbClr val="156082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</p:grpSp>
      <p:cxnSp>
        <p:nvCxnSpPr>
          <p:cNvPr id="69" name="Straight Connector 23">
            <a:extLst>
              <a:ext uri="{FF2B5EF4-FFF2-40B4-BE49-F238E27FC236}">
                <a16:creationId xmlns:a16="http://schemas.microsoft.com/office/drawing/2014/main" id="{BE1845D1-2D9C-2131-6D57-C894C55B235F}"/>
              </a:ext>
            </a:extLst>
          </p:cNvPr>
          <p:cNvCxnSpPr>
            <a:cxnSpLocks/>
          </p:cNvCxnSpPr>
          <p:nvPr/>
        </p:nvCxnSpPr>
        <p:spPr>
          <a:xfrm>
            <a:off x="3148925" y="1724630"/>
            <a:ext cx="0" cy="3708000"/>
          </a:xfrm>
          <a:prstGeom prst="straightConnector1">
            <a:avLst/>
          </a:prstGeom>
          <a:noFill/>
          <a:ln w="12701" cap="flat">
            <a:solidFill>
              <a:srgbClr val="D9D9D9"/>
            </a:solidFill>
            <a:prstDash val="solid"/>
            <a:miter/>
          </a:ln>
        </p:spPr>
      </p:cxnSp>
      <p:cxnSp>
        <p:nvCxnSpPr>
          <p:cNvPr id="70" name="Straight Connector 24">
            <a:extLst>
              <a:ext uri="{FF2B5EF4-FFF2-40B4-BE49-F238E27FC236}">
                <a16:creationId xmlns:a16="http://schemas.microsoft.com/office/drawing/2014/main" id="{65A62ADE-4470-E551-1EA6-E244E1B57C5C}"/>
              </a:ext>
            </a:extLst>
          </p:cNvPr>
          <p:cNvCxnSpPr/>
          <p:nvPr/>
        </p:nvCxnSpPr>
        <p:spPr>
          <a:xfrm>
            <a:off x="5954968" y="1708413"/>
            <a:ext cx="0" cy="3708000"/>
          </a:xfrm>
          <a:prstGeom prst="straightConnector1">
            <a:avLst/>
          </a:prstGeom>
          <a:noFill/>
          <a:ln w="12701" cap="flat">
            <a:solidFill>
              <a:srgbClr val="D9D9D9"/>
            </a:solidFill>
            <a:prstDash val="solid"/>
            <a:miter/>
          </a:ln>
        </p:spPr>
      </p:cxnSp>
      <p:grpSp>
        <p:nvGrpSpPr>
          <p:cNvPr id="73" name="Grupo 72">
            <a:extLst>
              <a:ext uri="{FF2B5EF4-FFF2-40B4-BE49-F238E27FC236}">
                <a16:creationId xmlns:a16="http://schemas.microsoft.com/office/drawing/2014/main" id="{D2D90641-8773-E503-245A-1646E22544CD}"/>
              </a:ext>
            </a:extLst>
          </p:cNvPr>
          <p:cNvGrpSpPr/>
          <p:nvPr/>
        </p:nvGrpSpPr>
        <p:grpSpPr>
          <a:xfrm>
            <a:off x="3356130" y="5364603"/>
            <a:ext cx="324000" cy="324001"/>
            <a:chOff x="2569592" y="5907872"/>
            <a:chExt cx="324000" cy="324001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0B1F0875-1D7E-96F0-D414-3873F94DD239}"/>
                </a:ext>
              </a:extLst>
            </p:cNvPr>
            <p:cNvSpPr/>
            <p:nvPr/>
          </p:nvSpPr>
          <p:spPr>
            <a:xfrm>
              <a:off x="2569592" y="5907872"/>
              <a:ext cx="324000" cy="32400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noProof="0"/>
            </a:p>
          </p:txBody>
        </p:sp>
        <p:grpSp>
          <p:nvGrpSpPr>
            <p:cNvPr id="75" name="Meeting9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AB51002B-4898-37D4-45B5-D3821378BE88}"/>
                </a:ext>
              </a:extLst>
            </p:cNvPr>
            <p:cNvGrpSpPr/>
            <p:nvPr/>
          </p:nvGrpSpPr>
          <p:grpSpPr>
            <a:xfrm>
              <a:off x="2618443" y="5971313"/>
              <a:ext cx="226297" cy="197132"/>
              <a:chOff x="2327175" y="2347091"/>
              <a:chExt cx="377620" cy="325516"/>
            </a:xfrm>
          </p:grpSpPr>
          <p:sp>
            <p:nvSpPr>
              <p:cNvPr id="76" name="Oval 249">
                <a:extLst>
                  <a:ext uri="{FF2B5EF4-FFF2-40B4-BE49-F238E27FC236}">
                    <a16:creationId xmlns:a16="http://schemas.microsoft.com/office/drawing/2014/main" id="{BD750DF3-009F-8E7F-8C41-4F8D7E314603}"/>
                  </a:ext>
                </a:extLst>
              </p:cNvPr>
              <p:cNvSpPr/>
              <p:nvPr/>
            </p:nvSpPr>
            <p:spPr>
              <a:xfrm>
                <a:off x="2369292" y="2397063"/>
                <a:ext cx="67098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77" name="Oval 250">
                <a:extLst>
                  <a:ext uri="{FF2B5EF4-FFF2-40B4-BE49-F238E27FC236}">
                    <a16:creationId xmlns:a16="http://schemas.microsoft.com/office/drawing/2014/main" id="{0A779AEF-C364-D60F-0DFC-40345510E1F5}"/>
                  </a:ext>
                </a:extLst>
              </p:cNvPr>
              <p:cNvSpPr/>
              <p:nvPr/>
            </p:nvSpPr>
            <p:spPr>
              <a:xfrm>
                <a:off x="2487076" y="2347091"/>
                <a:ext cx="61392" cy="6210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78" name="Freeform 251">
                <a:extLst>
                  <a:ext uri="{FF2B5EF4-FFF2-40B4-BE49-F238E27FC236}">
                    <a16:creationId xmlns:a16="http://schemas.microsoft.com/office/drawing/2014/main" id="{230E1F7E-1FE2-FA15-5FB1-4CDE1A5A4883}"/>
                  </a:ext>
                </a:extLst>
              </p:cNvPr>
              <p:cNvSpPr/>
              <p:nvPr/>
            </p:nvSpPr>
            <p:spPr>
              <a:xfrm>
                <a:off x="2462808" y="2425619"/>
                <a:ext cx="109215" cy="635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4"/>
                  <a:gd name="f7" fmla="val 188"/>
                  <a:gd name="f8" fmla="val 323"/>
                  <a:gd name="f9" fmla="val 125"/>
                  <a:gd name="f10" fmla="val 40"/>
                  <a:gd name="f11" fmla="val 287"/>
                  <a:gd name="f12" fmla="val 5"/>
                  <a:gd name="f13" fmla="val 217"/>
                  <a:gd name="f14" fmla="val 162"/>
                  <a:gd name="f15" fmla="val 47"/>
                  <a:gd name="f16" fmla="val 106"/>
                  <a:gd name="f17" fmla="val 37"/>
                  <a:gd name="f18" fmla="+- 0 0 -90"/>
                  <a:gd name="f19" fmla="*/ f3 1 324"/>
                  <a:gd name="f20" fmla="*/ f4 1 188"/>
                  <a:gd name="f21" fmla="+- f7 0 f5"/>
                  <a:gd name="f22" fmla="+- f6 0 f5"/>
                  <a:gd name="f23" fmla="*/ f18 f0 1"/>
                  <a:gd name="f24" fmla="*/ f22 1 324"/>
                  <a:gd name="f25" fmla="*/ f21 1 188"/>
                  <a:gd name="f26" fmla="*/ 323 f22 1"/>
                  <a:gd name="f27" fmla="*/ 188 f21 1"/>
                  <a:gd name="f28" fmla="*/ 324 f22 1"/>
                  <a:gd name="f29" fmla="*/ 125 f21 1"/>
                  <a:gd name="f30" fmla="*/ 217 f22 1"/>
                  <a:gd name="f31" fmla="*/ 0 f21 1"/>
                  <a:gd name="f32" fmla="*/ 162 f22 1"/>
                  <a:gd name="f33" fmla="*/ 47 f21 1"/>
                  <a:gd name="f34" fmla="*/ 106 f22 1"/>
                  <a:gd name="f35" fmla="*/ 0 f22 1"/>
                  <a:gd name="f36" fmla="*/ f23 1 f2"/>
                  <a:gd name="f37" fmla="*/ f26 1 324"/>
                  <a:gd name="f38" fmla="*/ f27 1 188"/>
                  <a:gd name="f39" fmla="*/ f28 1 324"/>
                  <a:gd name="f40" fmla="*/ f29 1 188"/>
                  <a:gd name="f41" fmla="*/ f30 1 324"/>
                  <a:gd name="f42" fmla="*/ f31 1 188"/>
                  <a:gd name="f43" fmla="*/ f32 1 324"/>
                  <a:gd name="f44" fmla="*/ f33 1 188"/>
                  <a:gd name="f45" fmla="*/ f34 1 324"/>
                  <a:gd name="f46" fmla="*/ f35 1 324"/>
                  <a:gd name="f47" fmla="*/ 0 1 f24"/>
                  <a:gd name="f48" fmla="*/ f6 1 f24"/>
                  <a:gd name="f49" fmla="*/ 0 1 f25"/>
                  <a:gd name="f50" fmla="*/ f7 1 f25"/>
                  <a:gd name="f51" fmla="+- f36 0 f1"/>
                  <a:gd name="f52" fmla="*/ f37 1 f24"/>
                  <a:gd name="f53" fmla="*/ f38 1 f25"/>
                  <a:gd name="f54" fmla="*/ f39 1 f24"/>
                  <a:gd name="f55" fmla="*/ f40 1 f25"/>
                  <a:gd name="f56" fmla="*/ f41 1 f24"/>
                  <a:gd name="f57" fmla="*/ f42 1 f25"/>
                  <a:gd name="f58" fmla="*/ f43 1 f24"/>
                  <a:gd name="f59" fmla="*/ f44 1 f25"/>
                  <a:gd name="f60" fmla="*/ f45 1 f24"/>
                  <a:gd name="f61" fmla="*/ f46 1 f24"/>
                  <a:gd name="f62" fmla="*/ f47 f19 1"/>
                  <a:gd name="f63" fmla="*/ f48 f19 1"/>
                  <a:gd name="f64" fmla="*/ f50 f20 1"/>
                  <a:gd name="f65" fmla="*/ f49 f20 1"/>
                  <a:gd name="f66" fmla="*/ f52 f19 1"/>
                  <a:gd name="f67" fmla="*/ f53 f20 1"/>
                  <a:gd name="f68" fmla="*/ f54 f19 1"/>
                  <a:gd name="f69" fmla="*/ f55 f20 1"/>
                  <a:gd name="f70" fmla="*/ f56 f19 1"/>
                  <a:gd name="f71" fmla="*/ f57 f20 1"/>
                  <a:gd name="f72" fmla="*/ f58 f19 1"/>
                  <a:gd name="f73" fmla="*/ f59 f20 1"/>
                  <a:gd name="f74" fmla="*/ f60 f19 1"/>
                  <a:gd name="f75" fmla="*/ f6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66" y="f67"/>
                  </a:cxn>
                  <a:cxn ang="f51">
                    <a:pos x="f68" y="f69"/>
                  </a:cxn>
                  <a:cxn ang="f51">
                    <a:pos x="f70" y="f71"/>
                  </a:cxn>
                  <a:cxn ang="f51">
                    <a:pos x="f72" y="f73"/>
                  </a:cxn>
                  <a:cxn ang="f51">
                    <a:pos x="f74" y="f71"/>
                  </a:cxn>
                  <a:cxn ang="f51">
                    <a:pos x="f75" y="f69"/>
                  </a:cxn>
                  <a:cxn ang="f51">
                    <a:pos x="f75" y="f67"/>
                  </a:cxn>
                </a:cxnLst>
                <a:rect l="f62" t="f65" r="f63" b="f64"/>
                <a:pathLst>
                  <a:path w="324" h="188">
                    <a:moveTo>
                      <a:pt x="f8" y="f7"/>
                    </a:moveTo>
                    <a:lnTo>
                      <a:pt x="f6" y="f9"/>
                    </a:lnTo>
                    <a:cubicBezTo>
                      <a:pt x="f6" y="f10"/>
                      <a:pt x="f11" y="f12"/>
                      <a:pt x="f13" y="f5"/>
                    </a:cubicBezTo>
                    <a:lnTo>
                      <a:pt x="f14" y="f15"/>
                    </a:lnTo>
                    <a:lnTo>
                      <a:pt x="f16" y="f5"/>
                    </a:lnTo>
                    <a:cubicBezTo>
                      <a:pt x="f17" y="f12"/>
                      <a:pt x="f5" y="f10"/>
                      <a:pt x="f5" y="f9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79" name="Freeform 252">
                <a:extLst>
                  <a:ext uri="{FF2B5EF4-FFF2-40B4-BE49-F238E27FC236}">
                    <a16:creationId xmlns:a16="http://schemas.microsoft.com/office/drawing/2014/main" id="{8E720108-5BEE-D1CB-35D5-226C6D937B56}"/>
                  </a:ext>
                </a:extLst>
              </p:cNvPr>
              <p:cNvSpPr/>
              <p:nvPr/>
            </p:nvSpPr>
            <p:spPr>
              <a:xfrm>
                <a:off x="2327175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145"/>
                  <a:gd name="f9" fmla="val 146"/>
                  <a:gd name="f10" fmla="val 193"/>
                  <a:gd name="f11" fmla="val 236"/>
                  <a:gd name="f12" fmla="val 204"/>
                  <a:gd name="f13" fmla="val 258"/>
                  <a:gd name="f14" fmla="val 221"/>
                  <a:gd name="f15" fmla="val 270"/>
                  <a:gd name="f16" fmla="val 243"/>
                  <a:gd name="f17" fmla="val 374"/>
                  <a:gd name="f18" fmla="val 403"/>
                  <a:gd name="f19" fmla="val 256"/>
                  <a:gd name="f20" fmla="val 229"/>
                  <a:gd name="f21" fmla="val 207"/>
                  <a:gd name="f22" fmla="val 409"/>
                  <a:gd name="f23" fmla="val 196"/>
                  <a:gd name="f24" fmla="val 394"/>
                  <a:gd name="f25" fmla="val 191"/>
                  <a:gd name="f26" fmla="val 282"/>
                  <a:gd name="f27" fmla="val 177"/>
                  <a:gd name="f28" fmla="val 235"/>
                  <a:gd name="f29" fmla="val 76"/>
                  <a:gd name="f30" fmla="val 214"/>
                  <a:gd name="f31" fmla="val 23"/>
                  <a:gd name="f32" fmla="val 176"/>
                  <a:gd name="f33" fmla="val 135"/>
                  <a:gd name="f34" fmla="val 78"/>
                  <a:gd name="f35" fmla="val 36"/>
                  <a:gd name="f36" fmla="val 33"/>
                  <a:gd name="f37" fmla="val 24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145 f43 1"/>
                  <a:gd name="f48" fmla="*/ 146 f42 1"/>
                  <a:gd name="f49" fmla="*/ 193 f43 1"/>
                  <a:gd name="f50" fmla="*/ 236 f42 1"/>
                  <a:gd name="f51" fmla="*/ 243 f43 1"/>
                  <a:gd name="f52" fmla="*/ 270 f42 1"/>
                  <a:gd name="f53" fmla="*/ 374 f43 1"/>
                  <a:gd name="f54" fmla="*/ 420 f43 1"/>
                  <a:gd name="f55" fmla="*/ 229 f42 1"/>
                  <a:gd name="f56" fmla="*/ 394 f43 1"/>
                  <a:gd name="f57" fmla="*/ 191 f42 1"/>
                  <a:gd name="f58" fmla="*/ 282 f43 1"/>
                  <a:gd name="f59" fmla="*/ 177 f42 1"/>
                  <a:gd name="f60" fmla="*/ 235 f43 1"/>
                  <a:gd name="f61" fmla="*/ 76 f42 1"/>
                  <a:gd name="f62" fmla="*/ 135 f43 1"/>
                  <a:gd name="f63" fmla="*/ 0 f42 1"/>
                  <a:gd name="f64" fmla="*/ 24 f43 1"/>
                  <a:gd name="f65" fmla="*/ 109 f42 1"/>
                  <a:gd name="f66" fmla="*/ 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6" y="f19"/>
                      <a:pt x="f6" y="f20"/>
                    </a:cubicBezTo>
                    <a:cubicBezTo>
                      <a:pt x="f6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0" name="Line 253">
                <a:extLst>
                  <a:ext uri="{FF2B5EF4-FFF2-40B4-BE49-F238E27FC236}">
                    <a16:creationId xmlns:a16="http://schemas.microsoft.com/office/drawing/2014/main" id="{0730C26D-FFC8-CB61-F6C7-2433E9058D8C}"/>
                  </a:ext>
                </a:extLst>
              </p:cNvPr>
              <p:cNvSpPr/>
              <p:nvPr/>
            </p:nvSpPr>
            <p:spPr>
              <a:xfrm>
                <a:off x="2453527" y="2526267"/>
                <a:ext cx="3566" cy="13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1" name="Freeform 254">
                <a:extLst>
                  <a:ext uri="{FF2B5EF4-FFF2-40B4-BE49-F238E27FC236}">
                    <a16:creationId xmlns:a16="http://schemas.microsoft.com/office/drawing/2014/main" id="{D72FDC98-1228-6B3E-D8A0-E632BE95BA7C}"/>
                  </a:ext>
                </a:extLst>
              </p:cNvPr>
              <p:cNvSpPr/>
              <p:nvPr/>
            </p:nvSpPr>
            <p:spPr>
              <a:xfrm>
                <a:off x="2447812" y="2575526"/>
                <a:ext cx="137772" cy="442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8"/>
                  <a:gd name="f7" fmla="val 132"/>
                  <a:gd name="f8" fmla="val 116"/>
                  <a:gd name="f9" fmla="val 58"/>
                  <a:gd name="f10" fmla="val 42"/>
                  <a:gd name="f11" fmla="val 155"/>
                  <a:gd name="f12" fmla="val 254"/>
                  <a:gd name="f13" fmla="val 365"/>
                  <a:gd name="f14" fmla="val 54"/>
                  <a:gd name="f15" fmla="+- 0 0 -90"/>
                  <a:gd name="f16" fmla="*/ f3 1 408"/>
                  <a:gd name="f17" fmla="*/ f4 1 132"/>
                  <a:gd name="f18" fmla="+- f7 0 f5"/>
                  <a:gd name="f19" fmla="+- f6 0 f5"/>
                  <a:gd name="f20" fmla="*/ f15 f0 1"/>
                  <a:gd name="f21" fmla="*/ f19 1 408"/>
                  <a:gd name="f22" fmla="*/ f18 1 132"/>
                  <a:gd name="f23" fmla="*/ 0 f19 1"/>
                  <a:gd name="f24" fmla="*/ 132 f18 1"/>
                  <a:gd name="f25" fmla="*/ 116 f18 1"/>
                  <a:gd name="f26" fmla="*/ 155 f19 1"/>
                  <a:gd name="f27" fmla="*/ 0 f18 1"/>
                  <a:gd name="f28" fmla="*/ 254 f19 1"/>
                  <a:gd name="f29" fmla="*/ 408 f19 1"/>
                  <a:gd name="f30" fmla="*/ f20 1 f2"/>
                  <a:gd name="f31" fmla="*/ f23 1 408"/>
                  <a:gd name="f32" fmla="*/ f24 1 132"/>
                  <a:gd name="f33" fmla="*/ f25 1 132"/>
                  <a:gd name="f34" fmla="*/ f26 1 408"/>
                  <a:gd name="f35" fmla="*/ f27 1 132"/>
                  <a:gd name="f36" fmla="*/ f28 1 408"/>
                  <a:gd name="f37" fmla="*/ f29 1 408"/>
                  <a:gd name="f38" fmla="*/ 0 1 f21"/>
                  <a:gd name="f39" fmla="*/ f6 1 f21"/>
                  <a:gd name="f40" fmla="*/ 0 1 f22"/>
                  <a:gd name="f41" fmla="*/ f7 1 f22"/>
                  <a:gd name="f42" fmla="+- f30 0 f1"/>
                  <a:gd name="f43" fmla="*/ f31 1 f21"/>
                  <a:gd name="f44" fmla="*/ f32 1 f22"/>
                  <a:gd name="f45" fmla="*/ f33 1 f22"/>
                  <a:gd name="f46" fmla="*/ f34 1 f21"/>
                  <a:gd name="f47" fmla="*/ f35 1 f22"/>
                  <a:gd name="f48" fmla="*/ f36 1 f21"/>
                  <a:gd name="f49" fmla="*/ f37 1 f21"/>
                  <a:gd name="f50" fmla="*/ f38 f16 1"/>
                  <a:gd name="f51" fmla="*/ f39 f16 1"/>
                  <a:gd name="f52" fmla="*/ f41 f17 1"/>
                  <a:gd name="f53" fmla="*/ f40 f17 1"/>
                  <a:gd name="f54" fmla="*/ f43 f16 1"/>
                  <a:gd name="f55" fmla="*/ f44 f17 1"/>
                  <a:gd name="f56" fmla="*/ f45 f17 1"/>
                  <a:gd name="f57" fmla="*/ f46 f16 1"/>
                  <a:gd name="f58" fmla="*/ f47 f17 1"/>
                  <a:gd name="f59" fmla="*/ f48 f16 1"/>
                  <a:gd name="f60" fmla="*/ f4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4" y="f55"/>
                  </a:cxn>
                  <a:cxn ang="f42">
                    <a:pos x="f54" y="f56"/>
                  </a:cxn>
                  <a:cxn ang="f42">
                    <a:pos x="f57" y="f58"/>
                  </a:cxn>
                  <a:cxn ang="f42">
                    <a:pos x="f59" y="f58"/>
                  </a:cxn>
                  <a:cxn ang="f42">
                    <a:pos x="f60" y="f56"/>
                  </a:cxn>
                  <a:cxn ang="f42">
                    <a:pos x="f60" y="f55"/>
                  </a:cxn>
                </a:cxnLst>
                <a:rect l="f50" t="f53" r="f51" b="f52"/>
                <a:pathLst>
                  <a:path w="408" h="132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10" y="f5"/>
                      <a:pt x="f11" y="f5"/>
                    </a:cubicBezTo>
                    <a:lnTo>
                      <a:pt x="f12" y="f5"/>
                    </a:lnTo>
                    <a:cubicBezTo>
                      <a:pt x="f13" y="f5"/>
                      <a:pt x="f6" y="f14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2" name="Oval 255">
                <a:extLst>
                  <a:ext uri="{FF2B5EF4-FFF2-40B4-BE49-F238E27FC236}">
                    <a16:creationId xmlns:a16="http://schemas.microsoft.com/office/drawing/2014/main" id="{438C943F-9B67-9677-6EDF-EAFB88EE4BFF}"/>
                  </a:ext>
                </a:extLst>
              </p:cNvPr>
              <p:cNvSpPr/>
              <p:nvPr/>
            </p:nvSpPr>
            <p:spPr>
              <a:xfrm>
                <a:off x="2477082" y="2477731"/>
                <a:ext cx="79241" cy="78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3" name="Freeform 256">
                <a:extLst>
                  <a:ext uri="{FF2B5EF4-FFF2-40B4-BE49-F238E27FC236}">
                    <a16:creationId xmlns:a16="http://schemas.microsoft.com/office/drawing/2014/main" id="{C3B28F22-DAB2-A329-DE0D-02DD855DDD42}"/>
                  </a:ext>
                </a:extLst>
              </p:cNvPr>
              <p:cNvSpPr/>
              <p:nvPr/>
            </p:nvSpPr>
            <p:spPr>
              <a:xfrm>
                <a:off x="2438540" y="2618356"/>
                <a:ext cx="156334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3"/>
                  <a:gd name="f7" fmla="val 160"/>
                  <a:gd name="f8" fmla="val 55"/>
                  <a:gd name="f9" fmla="val 25"/>
                  <a:gd name="f10" fmla="val 408"/>
                  <a:gd name="f11" fmla="val 439"/>
                  <a:gd name="f12" fmla="+- 0 0 -90"/>
                  <a:gd name="f13" fmla="*/ f3 1 463"/>
                  <a:gd name="f14" fmla="*/ f4 1 160"/>
                  <a:gd name="f15" fmla="+- f7 0 f5"/>
                  <a:gd name="f16" fmla="+- f6 0 f5"/>
                  <a:gd name="f17" fmla="*/ f12 f0 1"/>
                  <a:gd name="f18" fmla="*/ f16 1 463"/>
                  <a:gd name="f19" fmla="*/ f15 1 160"/>
                  <a:gd name="f20" fmla="*/ 0 f16 1"/>
                  <a:gd name="f21" fmla="*/ 160 f15 1"/>
                  <a:gd name="f22" fmla="*/ 55 f15 1"/>
                  <a:gd name="f23" fmla="*/ 55 f16 1"/>
                  <a:gd name="f24" fmla="*/ 0 f15 1"/>
                  <a:gd name="f25" fmla="*/ 408 f16 1"/>
                  <a:gd name="f26" fmla="*/ 463 f16 1"/>
                  <a:gd name="f27" fmla="*/ f17 1 f2"/>
                  <a:gd name="f28" fmla="*/ f20 1 463"/>
                  <a:gd name="f29" fmla="*/ f21 1 160"/>
                  <a:gd name="f30" fmla="*/ f22 1 160"/>
                  <a:gd name="f31" fmla="*/ f23 1 463"/>
                  <a:gd name="f32" fmla="*/ f24 1 160"/>
                  <a:gd name="f33" fmla="*/ f25 1 463"/>
                  <a:gd name="f34" fmla="*/ f26 1 463"/>
                  <a:gd name="f35" fmla="*/ 0 1 f18"/>
                  <a:gd name="f36" fmla="*/ f6 1 f18"/>
                  <a:gd name="f37" fmla="*/ 0 1 f19"/>
                  <a:gd name="f38" fmla="*/ f7 1 f19"/>
                  <a:gd name="f39" fmla="+- f27 0 f1"/>
                  <a:gd name="f40" fmla="*/ f28 1 f18"/>
                  <a:gd name="f41" fmla="*/ f29 1 f19"/>
                  <a:gd name="f42" fmla="*/ f30 1 f19"/>
                  <a:gd name="f43" fmla="*/ f31 1 f18"/>
                  <a:gd name="f44" fmla="*/ f32 1 f19"/>
                  <a:gd name="f45" fmla="*/ f33 1 f18"/>
                  <a:gd name="f46" fmla="*/ f34 1 f18"/>
                  <a:gd name="f47" fmla="*/ f35 f13 1"/>
                  <a:gd name="f48" fmla="*/ f36 f13 1"/>
                  <a:gd name="f49" fmla="*/ f38 f14 1"/>
                  <a:gd name="f50" fmla="*/ f37 f14 1"/>
                  <a:gd name="f51" fmla="*/ f40 f13 1"/>
                  <a:gd name="f52" fmla="*/ f41 f14 1"/>
                  <a:gd name="f53" fmla="*/ f42 f14 1"/>
                  <a:gd name="f54" fmla="*/ f43 f13 1"/>
                  <a:gd name="f55" fmla="*/ f44 f14 1"/>
                  <a:gd name="f56" fmla="*/ f45 f13 1"/>
                  <a:gd name="f57" fmla="*/ f4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51" y="f52"/>
                  </a:cxn>
                  <a:cxn ang="f39">
                    <a:pos x="f51" y="f53"/>
                  </a:cxn>
                  <a:cxn ang="f39">
                    <a:pos x="f54" y="f55"/>
                  </a:cxn>
                  <a:cxn ang="f39">
                    <a:pos x="f56" y="f55"/>
                  </a:cxn>
                  <a:cxn ang="f39">
                    <a:pos x="f57" y="f53"/>
                  </a:cxn>
                  <a:cxn ang="f39">
                    <a:pos x="f57" y="f52"/>
                  </a:cxn>
                </a:cxnLst>
                <a:rect l="f47" t="f50" r="f48" b="f49"/>
                <a:pathLst>
                  <a:path w="463" h="160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lnTo>
                      <a:pt x="f10" y="f5"/>
                    </a:lnTo>
                    <a:cubicBezTo>
                      <a:pt x="f11" y="f5"/>
                      <a:pt x="f6" y="f9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4" name="Freeform 257">
                <a:extLst>
                  <a:ext uri="{FF2B5EF4-FFF2-40B4-BE49-F238E27FC236}">
                    <a16:creationId xmlns:a16="http://schemas.microsoft.com/office/drawing/2014/main" id="{3AA957E1-CDD5-49CB-33D6-2011F8AE298F}"/>
                  </a:ext>
                </a:extLst>
              </p:cNvPr>
              <p:cNvSpPr/>
              <p:nvPr/>
            </p:nvSpPr>
            <p:spPr>
              <a:xfrm>
                <a:off x="2602720" y="2559103"/>
                <a:ext cx="62106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"/>
                  <a:gd name="f7" fmla="val 161"/>
                  <a:gd name="f8" fmla="val 104"/>
                  <a:gd name="f9" fmla="+- 0 0 -90"/>
                  <a:gd name="f10" fmla="*/ f3 1 183"/>
                  <a:gd name="f11" fmla="*/ f4 1 161"/>
                  <a:gd name="f12" fmla="+- f7 0 f5"/>
                  <a:gd name="f13" fmla="+- f6 0 f5"/>
                  <a:gd name="f14" fmla="*/ f9 f0 1"/>
                  <a:gd name="f15" fmla="*/ f13 1 183"/>
                  <a:gd name="f16" fmla="*/ f12 1 161"/>
                  <a:gd name="f17" fmla="*/ 104 f13 1"/>
                  <a:gd name="f18" fmla="*/ 0 f12 1"/>
                  <a:gd name="f19" fmla="*/ 183 f13 1"/>
                  <a:gd name="f20" fmla="*/ 161 f12 1"/>
                  <a:gd name="f21" fmla="*/ 0 f13 1"/>
                  <a:gd name="f22" fmla="*/ f14 1 f2"/>
                  <a:gd name="f23" fmla="*/ f17 1 183"/>
                  <a:gd name="f24" fmla="*/ f18 1 161"/>
                  <a:gd name="f25" fmla="*/ f19 1 183"/>
                  <a:gd name="f26" fmla="*/ f20 1 161"/>
                  <a:gd name="f27" fmla="*/ f21 1 18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83" h="161">
                    <a:moveTo>
                      <a:pt x="f8" y="f5"/>
                    </a:moveTo>
                    <a:lnTo>
                      <a:pt x="f6" y="f7"/>
                    </a:ln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5" name="Freeform 258">
                <a:extLst>
                  <a:ext uri="{FF2B5EF4-FFF2-40B4-BE49-F238E27FC236}">
                    <a16:creationId xmlns:a16="http://schemas.microsoft.com/office/drawing/2014/main" id="{6D51BE8D-B87A-B3FD-7CB8-43E0780DCF5D}"/>
                  </a:ext>
                </a:extLst>
              </p:cNvPr>
              <p:cNvSpPr/>
              <p:nvPr/>
            </p:nvSpPr>
            <p:spPr>
              <a:xfrm>
                <a:off x="2559890" y="2489152"/>
                <a:ext cx="58539" cy="2926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2"/>
                  <a:gd name="f7" fmla="val 86"/>
                  <a:gd name="f8" fmla="val 130"/>
                  <a:gd name="f9" fmla="+- 0 0 -90"/>
                  <a:gd name="f10" fmla="*/ f3 1 172"/>
                  <a:gd name="f11" fmla="*/ f4 1 86"/>
                  <a:gd name="f12" fmla="+- f7 0 f5"/>
                  <a:gd name="f13" fmla="+- f6 0 f5"/>
                  <a:gd name="f14" fmla="*/ f9 f0 1"/>
                  <a:gd name="f15" fmla="*/ f13 1 172"/>
                  <a:gd name="f16" fmla="*/ f12 1 86"/>
                  <a:gd name="f17" fmla="*/ 0 f13 1"/>
                  <a:gd name="f18" fmla="*/ 0 f12 1"/>
                  <a:gd name="f19" fmla="*/ 130 f13 1"/>
                  <a:gd name="f20" fmla="*/ 172 f13 1"/>
                  <a:gd name="f21" fmla="*/ 86 f12 1"/>
                  <a:gd name="f22" fmla="*/ f14 1 f2"/>
                  <a:gd name="f23" fmla="*/ f17 1 172"/>
                  <a:gd name="f24" fmla="*/ f18 1 86"/>
                  <a:gd name="f25" fmla="*/ f19 1 172"/>
                  <a:gd name="f26" fmla="*/ f20 1 172"/>
                  <a:gd name="f27" fmla="*/ f21 1 86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2" h="86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6" name="Freeform 259">
                <a:extLst>
                  <a:ext uri="{FF2B5EF4-FFF2-40B4-BE49-F238E27FC236}">
                    <a16:creationId xmlns:a16="http://schemas.microsoft.com/office/drawing/2014/main" id="{6BA1D1F7-52D2-BD27-C81B-A111F2329D98}"/>
                  </a:ext>
                </a:extLst>
              </p:cNvPr>
              <p:cNvSpPr/>
              <p:nvPr/>
            </p:nvSpPr>
            <p:spPr>
              <a:xfrm>
                <a:off x="2414262" y="2489152"/>
                <a:ext cx="58539" cy="306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3"/>
                  <a:gd name="f7" fmla="val 91"/>
                  <a:gd name="f8" fmla="val 44"/>
                  <a:gd name="f9" fmla="+- 0 0 -90"/>
                  <a:gd name="f10" fmla="*/ f3 1 173"/>
                  <a:gd name="f11" fmla="*/ f4 1 91"/>
                  <a:gd name="f12" fmla="+- f7 0 f5"/>
                  <a:gd name="f13" fmla="+- f6 0 f5"/>
                  <a:gd name="f14" fmla="*/ f9 f0 1"/>
                  <a:gd name="f15" fmla="*/ f13 1 173"/>
                  <a:gd name="f16" fmla="*/ f12 1 91"/>
                  <a:gd name="f17" fmla="*/ 0 f13 1"/>
                  <a:gd name="f18" fmla="*/ 91 f12 1"/>
                  <a:gd name="f19" fmla="*/ 44 f13 1"/>
                  <a:gd name="f20" fmla="*/ 0 f12 1"/>
                  <a:gd name="f21" fmla="*/ 173 f13 1"/>
                  <a:gd name="f22" fmla="*/ f14 1 f2"/>
                  <a:gd name="f23" fmla="*/ f17 1 173"/>
                  <a:gd name="f24" fmla="*/ f18 1 91"/>
                  <a:gd name="f25" fmla="*/ f19 1 173"/>
                  <a:gd name="f26" fmla="*/ f20 1 91"/>
                  <a:gd name="f27" fmla="*/ f21 1 17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73" h="91">
                    <a:moveTo>
                      <a:pt x="f5" y="f7"/>
                    </a:moveTo>
                    <a:lnTo>
                      <a:pt x="f8" y="f5"/>
                    </a:lnTo>
                    <a:lnTo>
                      <a:pt x="f6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7" name="Freeform 260">
                <a:extLst>
                  <a:ext uri="{FF2B5EF4-FFF2-40B4-BE49-F238E27FC236}">
                    <a16:creationId xmlns:a16="http://schemas.microsoft.com/office/drawing/2014/main" id="{CA6CDF1C-A111-44DE-F383-EC3F85ADACF3}"/>
                  </a:ext>
                </a:extLst>
              </p:cNvPr>
              <p:cNvSpPr/>
              <p:nvPr/>
            </p:nvSpPr>
            <p:spPr>
              <a:xfrm>
                <a:off x="2369292" y="2560530"/>
                <a:ext cx="58539" cy="528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"/>
                  <a:gd name="f7" fmla="val 157"/>
                  <a:gd name="f8" fmla="val 76"/>
                  <a:gd name="f9" fmla="+- 0 0 -90"/>
                  <a:gd name="f10" fmla="*/ f3 1 175"/>
                  <a:gd name="f11" fmla="*/ f4 1 157"/>
                  <a:gd name="f12" fmla="+- f7 0 f5"/>
                  <a:gd name="f13" fmla="+- f6 0 f5"/>
                  <a:gd name="f14" fmla="*/ f9 f0 1"/>
                  <a:gd name="f15" fmla="*/ f13 1 175"/>
                  <a:gd name="f16" fmla="*/ f12 1 157"/>
                  <a:gd name="f17" fmla="*/ 175 f13 1"/>
                  <a:gd name="f18" fmla="*/ 157 f12 1"/>
                  <a:gd name="f19" fmla="*/ 0 f13 1"/>
                  <a:gd name="f20" fmla="*/ 76 f13 1"/>
                  <a:gd name="f21" fmla="*/ 0 f12 1"/>
                  <a:gd name="f22" fmla="*/ f14 1 f2"/>
                  <a:gd name="f23" fmla="*/ f17 1 175"/>
                  <a:gd name="f24" fmla="*/ f18 1 157"/>
                  <a:gd name="f25" fmla="*/ f19 1 175"/>
                  <a:gd name="f26" fmla="*/ f20 1 175"/>
                  <a:gd name="f27" fmla="*/ f21 1 157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5" h="157">
                    <a:moveTo>
                      <a:pt x="f6" y="f7"/>
                    </a:moveTo>
                    <a:lnTo>
                      <a:pt x="f5" y="f7"/>
                    </a:lnTo>
                    <a:lnTo>
                      <a:pt x="f8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8" name="Oval 261">
                <a:extLst>
                  <a:ext uri="{FF2B5EF4-FFF2-40B4-BE49-F238E27FC236}">
                    <a16:creationId xmlns:a16="http://schemas.microsoft.com/office/drawing/2014/main" id="{1E73308F-3FA3-7764-0F98-F815CE971A73}"/>
                  </a:ext>
                </a:extLst>
              </p:cNvPr>
              <p:cNvSpPr/>
              <p:nvPr/>
            </p:nvSpPr>
            <p:spPr>
              <a:xfrm>
                <a:off x="2595579" y="2397063"/>
                <a:ext cx="67811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89" name="Freeform 262">
                <a:extLst>
                  <a:ext uri="{FF2B5EF4-FFF2-40B4-BE49-F238E27FC236}">
                    <a16:creationId xmlns:a16="http://schemas.microsoft.com/office/drawing/2014/main" id="{D83CD817-8CB4-49E8-B0B7-E0558A8E3C98}"/>
                  </a:ext>
                </a:extLst>
              </p:cNvPr>
              <p:cNvSpPr/>
              <p:nvPr/>
            </p:nvSpPr>
            <p:spPr>
              <a:xfrm>
                <a:off x="2562743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275"/>
                  <a:gd name="f9" fmla="val 146"/>
                  <a:gd name="f10" fmla="val 227"/>
                  <a:gd name="f11" fmla="val 236"/>
                  <a:gd name="f12" fmla="val 216"/>
                  <a:gd name="f13" fmla="val 258"/>
                  <a:gd name="f14" fmla="val 199"/>
                  <a:gd name="f15" fmla="val 270"/>
                  <a:gd name="f16" fmla="val 178"/>
                  <a:gd name="f17" fmla="val 46"/>
                  <a:gd name="f18" fmla="val 17"/>
                  <a:gd name="f19" fmla="val 256"/>
                  <a:gd name="f20" fmla="val 229"/>
                  <a:gd name="f21" fmla="val 207"/>
                  <a:gd name="f22" fmla="val 11"/>
                  <a:gd name="f23" fmla="val 196"/>
                  <a:gd name="f24" fmla="val 26"/>
                  <a:gd name="f25" fmla="val 191"/>
                  <a:gd name="f26" fmla="val 139"/>
                  <a:gd name="f27" fmla="val 177"/>
                  <a:gd name="f28" fmla="val 185"/>
                  <a:gd name="f29" fmla="val 76"/>
                  <a:gd name="f30" fmla="val 206"/>
                  <a:gd name="f31" fmla="val 23"/>
                  <a:gd name="f32" fmla="val 244"/>
                  <a:gd name="f33" fmla="val 285"/>
                  <a:gd name="f34" fmla="val 342"/>
                  <a:gd name="f35" fmla="val 385"/>
                  <a:gd name="f36" fmla="val 33"/>
                  <a:gd name="f37" fmla="val 397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275 f43 1"/>
                  <a:gd name="f48" fmla="*/ 146 f42 1"/>
                  <a:gd name="f49" fmla="*/ 227 f43 1"/>
                  <a:gd name="f50" fmla="*/ 236 f42 1"/>
                  <a:gd name="f51" fmla="*/ 178 f43 1"/>
                  <a:gd name="f52" fmla="*/ 270 f42 1"/>
                  <a:gd name="f53" fmla="*/ 46 f43 1"/>
                  <a:gd name="f54" fmla="*/ 0 f43 1"/>
                  <a:gd name="f55" fmla="*/ 229 f42 1"/>
                  <a:gd name="f56" fmla="*/ 26 f43 1"/>
                  <a:gd name="f57" fmla="*/ 191 f42 1"/>
                  <a:gd name="f58" fmla="*/ 139 f43 1"/>
                  <a:gd name="f59" fmla="*/ 177 f42 1"/>
                  <a:gd name="f60" fmla="*/ 185 f43 1"/>
                  <a:gd name="f61" fmla="*/ 76 f42 1"/>
                  <a:gd name="f62" fmla="*/ 285 f43 1"/>
                  <a:gd name="f63" fmla="*/ 0 f42 1"/>
                  <a:gd name="f64" fmla="*/ 397 f43 1"/>
                  <a:gd name="f65" fmla="*/ 109 f42 1"/>
                  <a:gd name="f66" fmla="*/ 42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</p:grpSp>
      </p:grpSp>
      <p:sp>
        <p:nvSpPr>
          <p:cNvPr id="90" name="TextBox 17">
            <a:extLst>
              <a:ext uri="{FF2B5EF4-FFF2-40B4-BE49-F238E27FC236}">
                <a16:creationId xmlns:a16="http://schemas.microsoft.com/office/drawing/2014/main" id="{6E50DB9C-E650-DD3C-9619-D1A58E836857}"/>
              </a:ext>
            </a:extLst>
          </p:cNvPr>
          <p:cNvSpPr txBox="1"/>
          <p:nvPr/>
        </p:nvSpPr>
        <p:spPr>
          <a:xfrm>
            <a:off x="3662049" y="5267889"/>
            <a:ext cx="2229575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REUNIÓN </a:t>
            </a:r>
            <a:r>
              <a:rPr lang="es-ES" sz="1050" b="1" i="1" noProof="0">
                <a:solidFill>
                  <a:schemeClr val="tx2">
                    <a:lumMod val="75000"/>
                    <a:lumOff val="25000"/>
                  </a:schemeClr>
                </a:solidFill>
                <a:ea typeface="Open Sans" pitchFamily="34"/>
                <a:cs typeface="Open Sans" pitchFamily="34"/>
              </a:rPr>
              <a:t>PRESENCIAL</a:t>
            </a: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: </a:t>
            </a:r>
            <a:r>
              <a:rPr lang="es-ES" sz="1050" b="1" i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taller para la </a:t>
            </a:r>
            <a:r>
              <a:rPr lang="es-ES" sz="1050" b="1" i="1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revisión y validación del análisis</a:t>
            </a:r>
            <a:endParaRPr lang="es-ES" sz="1050" i="1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91" name="Rectángulo 177">
            <a:extLst>
              <a:ext uri="{FF2B5EF4-FFF2-40B4-BE49-F238E27FC236}">
                <a16:creationId xmlns:a16="http://schemas.microsoft.com/office/drawing/2014/main" id="{22E0EA76-3E94-9A34-2D0E-662337AE4DFD}"/>
              </a:ext>
            </a:extLst>
          </p:cNvPr>
          <p:cNvSpPr/>
          <p:nvPr/>
        </p:nvSpPr>
        <p:spPr>
          <a:xfrm>
            <a:off x="3297221" y="5896100"/>
            <a:ext cx="2545552" cy="416038"/>
          </a:xfrm>
          <a:prstGeom prst="rect">
            <a:avLst/>
          </a:prstGeom>
          <a:solidFill>
            <a:srgbClr val="F2F2F2"/>
          </a:solidFill>
          <a:ln w="6345" cap="flat">
            <a:solidFill>
              <a:srgbClr val="595959"/>
            </a:solidFill>
            <a:custDash>
              <a:ds d="300173" sp="300173"/>
            </a:custDash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1" u="none" strike="noStrike" kern="1200" cap="none" spc="0" baseline="0" noProof="0">
                <a:solidFill>
                  <a:srgbClr val="3A3A3A"/>
                </a:solidFill>
                <a:uFillTx/>
                <a:ea typeface="Open Sans" pitchFamily="34"/>
                <a:cs typeface="Open Sans" pitchFamily="34"/>
              </a:rPr>
              <a:t>Entregable 1: documento de análisis</a:t>
            </a:r>
          </a:p>
        </p:txBody>
      </p:sp>
      <p:grpSp>
        <p:nvGrpSpPr>
          <p:cNvPr id="92" name="Fil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CDD40AE-BCE6-927A-5C11-22C6B8DEECBC}"/>
              </a:ext>
            </a:extLst>
          </p:cNvPr>
          <p:cNvGrpSpPr/>
          <p:nvPr/>
        </p:nvGrpSpPr>
        <p:grpSpPr>
          <a:xfrm>
            <a:off x="3426146" y="5927379"/>
            <a:ext cx="217547" cy="307065"/>
            <a:chOff x="4368802" y="6125967"/>
            <a:chExt cx="211902" cy="291365"/>
          </a:xfrm>
        </p:grpSpPr>
        <p:sp>
          <p:nvSpPr>
            <p:cNvPr id="93" name="Freeform: Shape 1031">
              <a:extLst>
                <a:ext uri="{FF2B5EF4-FFF2-40B4-BE49-F238E27FC236}">
                  <a16:creationId xmlns:a16="http://schemas.microsoft.com/office/drawing/2014/main" id="{6287ED9A-441D-6DF0-8F80-A8E08D2CDBB7}"/>
                </a:ext>
              </a:extLst>
            </p:cNvPr>
            <p:cNvSpPr/>
            <p:nvPr/>
          </p:nvSpPr>
          <p:spPr>
            <a:xfrm>
              <a:off x="4368802" y="6152458"/>
              <a:ext cx="193560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0685"/>
                <a:gd name="f7" fmla="val 493567"/>
                <a:gd name="f8" fmla="val 60747"/>
                <a:gd name="f9" fmla="val 15187"/>
                <a:gd name="f10" fmla="val 18984"/>
                <a:gd name="f11" fmla="val 474584"/>
                <a:gd name="f12" fmla="val 345498"/>
                <a:gd name="f13" fmla="val 482177"/>
                <a:gd name="f14" fmla="val 353092"/>
                <a:gd name="f15" fmla="val 436615"/>
                <a:gd name="f16" fmla="+- 0 0 -90"/>
                <a:gd name="f17" fmla="*/ f3 1 360685"/>
                <a:gd name="f18" fmla="*/ f4 1 493567"/>
                <a:gd name="f19" fmla="+- f7 0 f5"/>
                <a:gd name="f20" fmla="+- f6 0 f5"/>
                <a:gd name="f21" fmla="*/ f16 f0 1"/>
                <a:gd name="f22" fmla="*/ f20 1 360685"/>
                <a:gd name="f23" fmla="*/ f19 1 493567"/>
                <a:gd name="f24" fmla="*/ 0 f20 1"/>
                <a:gd name="f25" fmla="*/ 0 f19 1"/>
                <a:gd name="f26" fmla="*/ 60747 f20 1"/>
                <a:gd name="f27" fmla="*/ 15187 f19 1"/>
                <a:gd name="f28" fmla="*/ 18984 f20 1"/>
                <a:gd name="f29" fmla="*/ 474584 f19 1"/>
                <a:gd name="f30" fmla="*/ 345498 f20 1"/>
                <a:gd name="f31" fmla="*/ 482177 f19 1"/>
                <a:gd name="f32" fmla="*/ 353092 f20 1"/>
                <a:gd name="f33" fmla="*/ 436615 f19 1"/>
                <a:gd name="f34" fmla="*/ 360685 f20 1"/>
                <a:gd name="f35" fmla="*/ 493567 f19 1"/>
                <a:gd name="f36" fmla="*/ f21 1 f2"/>
                <a:gd name="f37" fmla="*/ f24 1 360685"/>
                <a:gd name="f38" fmla="*/ f25 1 493567"/>
                <a:gd name="f39" fmla="*/ f26 1 360685"/>
                <a:gd name="f40" fmla="*/ f27 1 493567"/>
                <a:gd name="f41" fmla="*/ f28 1 360685"/>
                <a:gd name="f42" fmla="*/ f29 1 493567"/>
                <a:gd name="f43" fmla="*/ f30 1 360685"/>
                <a:gd name="f44" fmla="*/ f31 1 493567"/>
                <a:gd name="f45" fmla="*/ f32 1 360685"/>
                <a:gd name="f46" fmla="*/ f33 1 493567"/>
                <a:gd name="f47" fmla="*/ f34 1 360685"/>
                <a:gd name="f48" fmla="*/ f35 1 493567"/>
                <a:gd name="f49" fmla="*/ f5 1 f22"/>
                <a:gd name="f50" fmla="*/ f6 1 f22"/>
                <a:gd name="f51" fmla="*/ f5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2"/>
                <a:gd name="f61" fmla="*/ f44 1 f23"/>
                <a:gd name="f62" fmla="*/ f45 1 f22"/>
                <a:gd name="f63" fmla="*/ f46 1 f23"/>
                <a:gd name="f64" fmla="*/ f47 1 f22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7 1"/>
                <a:gd name="f77" fmla="*/ f61 f18 1"/>
                <a:gd name="f78" fmla="*/ f62 f17 1"/>
                <a:gd name="f79" fmla="*/ f63 f18 1"/>
                <a:gd name="f80" fmla="*/ f64 f17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1"/>
                </a:cxn>
                <a:cxn ang="f53">
                  <a:pos x="f72" y="f73"/>
                </a:cxn>
                <a:cxn ang="f53">
                  <a:pos x="f74" y="f73"/>
                </a:cxn>
                <a:cxn ang="f53">
                  <a:pos x="f74" y="f75"/>
                </a:cxn>
                <a:cxn ang="f53">
                  <a:pos x="f76" y="f75"/>
                </a:cxn>
                <a:cxn ang="f53">
                  <a:pos x="f76" y="f77"/>
                </a:cxn>
                <a:cxn ang="f53">
                  <a:pos x="f78" y="f77"/>
                </a:cxn>
                <a:cxn ang="f53">
                  <a:pos x="f78" y="f75"/>
                </a:cxn>
                <a:cxn ang="f53">
                  <a:pos x="f76" y="f75"/>
                </a:cxn>
                <a:cxn ang="f53">
                  <a:pos x="f76" y="f79"/>
                </a:cxn>
                <a:cxn ang="f53">
                  <a:pos x="f80" y="f79"/>
                </a:cxn>
                <a:cxn ang="f53">
                  <a:pos x="f80" y="f77"/>
                </a:cxn>
                <a:cxn ang="f53">
                  <a:pos x="f80" y="f81"/>
                </a:cxn>
                <a:cxn ang="f53">
                  <a:pos x="f70" y="f81"/>
                </a:cxn>
              </a:cxnLst>
              <a:rect l="f66" t="f69" r="f67" b="f68"/>
              <a:pathLst>
                <a:path w="360685" h="493567">
                  <a:moveTo>
                    <a:pt x="f5" y="f5"/>
                  </a:moveTo>
                  <a:lnTo>
                    <a:pt x="f8" y="f5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10" y="f11"/>
                  </a:lnTo>
                  <a:lnTo>
                    <a:pt x="f12" y="f11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11"/>
                  </a:lnTo>
                  <a:lnTo>
                    <a:pt x="f12" y="f11"/>
                  </a:lnTo>
                  <a:lnTo>
                    <a:pt x="f12" y="f15"/>
                  </a:lnTo>
                  <a:lnTo>
                    <a:pt x="f6" y="f15"/>
                  </a:lnTo>
                  <a:lnTo>
                    <a:pt x="f6" y="f13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4" name="Freeform 885">
              <a:extLst>
                <a:ext uri="{FF2B5EF4-FFF2-40B4-BE49-F238E27FC236}">
                  <a16:creationId xmlns:a16="http://schemas.microsoft.com/office/drawing/2014/main" id="{17CEA3B1-7566-33B0-8404-DFA01BB53FAF}"/>
                </a:ext>
              </a:extLst>
            </p:cNvPr>
            <p:cNvSpPr/>
            <p:nvPr/>
          </p:nvSpPr>
          <p:spPr>
            <a:xfrm>
              <a:off x="4395292" y="6125967"/>
              <a:ext cx="185412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130"/>
                <a:gd name="f8" fmla="val 89"/>
                <a:gd name="f9" fmla="val 128"/>
                <a:gd name="f10" fmla="val 125"/>
                <a:gd name="f11" fmla="val 5"/>
                <a:gd name="f12" fmla="val 4"/>
                <a:gd name="f13" fmla="val 64"/>
                <a:gd name="f14" fmla="val 87"/>
                <a:gd name="f15" fmla="val 27"/>
                <a:gd name="f16" fmla="val 25"/>
                <a:gd name="f17" fmla="val 66"/>
                <a:gd name="f18" fmla="+- 0 0 -90"/>
                <a:gd name="f19" fmla="*/ f3 1 91"/>
                <a:gd name="f20" fmla="*/ f4 1 130"/>
                <a:gd name="f21" fmla="+- f7 0 f5"/>
                <a:gd name="f22" fmla="+- f6 0 f5"/>
                <a:gd name="f23" fmla="*/ f18 f0 1"/>
                <a:gd name="f24" fmla="*/ f22 1 91"/>
                <a:gd name="f25" fmla="*/ f21 1 130"/>
                <a:gd name="f26" fmla="*/ 89 f22 1"/>
                <a:gd name="f27" fmla="*/ 128 f21 1"/>
                <a:gd name="f28" fmla="*/ 125 f21 1"/>
                <a:gd name="f29" fmla="*/ 5 f22 1"/>
                <a:gd name="f30" fmla="*/ 4 f21 1"/>
                <a:gd name="f31" fmla="*/ 64 f22 1"/>
                <a:gd name="f32" fmla="*/ 87 f22 1"/>
                <a:gd name="f33" fmla="*/ 27 f21 1"/>
                <a:gd name="f34" fmla="*/ 91 f22 1"/>
                <a:gd name="f35" fmla="*/ 25 f21 1"/>
                <a:gd name="f36" fmla="*/ 66 f22 1"/>
                <a:gd name="f37" fmla="*/ 0 f21 1"/>
                <a:gd name="f38" fmla="*/ 0 f22 1"/>
                <a:gd name="f39" fmla="*/ 130 f21 1"/>
                <a:gd name="f40" fmla="*/ f23 1 f2"/>
                <a:gd name="f41" fmla="*/ f26 1 91"/>
                <a:gd name="f42" fmla="*/ f27 1 130"/>
                <a:gd name="f43" fmla="*/ f28 1 130"/>
                <a:gd name="f44" fmla="*/ f29 1 91"/>
                <a:gd name="f45" fmla="*/ f30 1 130"/>
                <a:gd name="f46" fmla="*/ f31 1 91"/>
                <a:gd name="f47" fmla="*/ f32 1 91"/>
                <a:gd name="f48" fmla="*/ f33 1 130"/>
                <a:gd name="f49" fmla="*/ f34 1 91"/>
                <a:gd name="f50" fmla="*/ f35 1 130"/>
                <a:gd name="f51" fmla="*/ f36 1 91"/>
                <a:gd name="f52" fmla="*/ f37 1 130"/>
                <a:gd name="f53" fmla="*/ f38 1 91"/>
                <a:gd name="f54" fmla="*/ f39 1 130"/>
                <a:gd name="f55" fmla="*/ 0 1 f24"/>
                <a:gd name="f56" fmla="*/ f6 1 f24"/>
                <a:gd name="f57" fmla="*/ 0 1 f25"/>
                <a:gd name="f58" fmla="*/ f7 1 f25"/>
                <a:gd name="f59" fmla="+- f40 0 f1"/>
                <a:gd name="f60" fmla="*/ f41 1 f24"/>
                <a:gd name="f61" fmla="*/ f42 1 f25"/>
                <a:gd name="f62" fmla="*/ f43 1 f25"/>
                <a:gd name="f63" fmla="*/ f44 1 f24"/>
                <a:gd name="f64" fmla="*/ f45 1 f25"/>
                <a:gd name="f65" fmla="*/ f46 1 f24"/>
                <a:gd name="f66" fmla="*/ f47 1 f24"/>
                <a:gd name="f67" fmla="*/ f48 1 f25"/>
                <a:gd name="f68" fmla="*/ f49 1 f24"/>
                <a:gd name="f69" fmla="*/ f50 1 f25"/>
                <a:gd name="f70" fmla="*/ f51 1 f24"/>
                <a:gd name="f71" fmla="*/ f52 1 f25"/>
                <a:gd name="f72" fmla="*/ f53 1 f24"/>
                <a:gd name="f73" fmla="*/ f54 1 f25"/>
                <a:gd name="f74" fmla="*/ f55 f19 1"/>
                <a:gd name="f75" fmla="*/ f56 f19 1"/>
                <a:gd name="f76" fmla="*/ f58 f20 1"/>
                <a:gd name="f77" fmla="*/ f57 f20 1"/>
                <a:gd name="f78" fmla="*/ f60 f19 1"/>
                <a:gd name="f79" fmla="*/ f61 f20 1"/>
                <a:gd name="f80" fmla="*/ f62 f20 1"/>
                <a:gd name="f81" fmla="*/ f63 f19 1"/>
                <a:gd name="f82" fmla="*/ f64 f20 1"/>
                <a:gd name="f83" fmla="*/ f65 f19 1"/>
                <a:gd name="f84" fmla="*/ f66 f19 1"/>
                <a:gd name="f85" fmla="*/ f67 f20 1"/>
                <a:gd name="f86" fmla="*/ f68 f19 1"/>
                <a:gd name="f87" fmla="*/ f69 f20 1"/>
                <a:gd name="f88" fmla="*/ f70 f19 1"/>
                <a:gd name="f89" fmla="*/ f71 f20 1"/>
                <a:gd name="f90" fmla="*/ f72 f19 1"/>
                <a:gd name="f91" fmla="*/ f7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81" y="f80"/>
                </a:cxn>
                <a:cxn ang="f59">
                  <a:pos x="f81" y="f82"/>
                </a:cxn>
                <a:cxn ang="f59">
                  <a:pos x="f83" y="f82"/>
                </a:cxn>
                <a:cxn ang="f59">
                  <a:pos x="f84" y="f85"/>
                </a:cxn>
                <a:cxn ang="f59">
                  <a:pos x="f84" y="f79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78" y="f79"/>
                </a:cxn>
                <a:cxn ang="f59">
                  <a:pos x="f86" y="f79"/>
                </a:cxn>
                <a:cxn ang="f59">
                  <a:pos x="f86" y="f87"/>
                </a:cxn>
                <a:cxn ang="f59">
                  <a:pos x="f88" y="f89"/>
                </a:cxn>
                <a:cxn ang="f59">
                  <a:pos x="f90" y="f89"/>
                </a:cxn>
                <a:cxn ang="f59">
                  <a:pos x="f90" y="f91"/>
                </a:cxn>
                <a:cxn ang="f59">
                  <a:pos x="f86" y="f91"/>
                </a:cxn>
                <a:cxn ang="f59">
                  <a:pos x="f86" y="f79"/>
                </a:cxn>
                <a:cxn ang="f59">
                  <a:pos x="f78" y="f79"/>
                </a:cxn>
              </a:cxnLst>
              <a:rect l="f74" t="f77" r="f75" b="f76"/>
              <a:pathLst>
                <a:path w="91" h="13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9"/>
                  </a:lnTo>
                  <a:lnTo>
                    <a:pt x="f8" y="f9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16"/>
                  </a:lnTo>
                  <a:lnTo>
                    <a:pt x="f17" y="f5"/>
                  </a:lnTo>
                  <a:lnTo>
                    <a:pt x="f5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5" name="Freeform 886">
              <a:extLst>
                <a:ext uri="{FF2B5EF4-FFF2-40B4-BE49-F238E27FC236}">
                  <a16:creationId xmlns:a16="http://schemas.microsoft.com/office/drawing/2014/main" id="{D5D6FB22-0599-CAF5-7871-B50F9A6062B0}"/>
                </a:ext>
              </a:extLst>
            </p:cNvPr>
            <p:cNvSpPr/>
            <p:nvPr/>
          </p:nvSpPr>
          <p:spPr>
            <a:xfrm>
              <a:off x="4523646" y="6130046"/>
              <a:ext cx="52971" cy="52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2"/>
                <a:gd name="f8" fmla="val 4"/>
                <a:gd name="f9" fmla="+- 0 0 -90"/>
                <a:gd name="f10" fmla="*/ f3 1 26"/>
                <a:gd name="f11" fmla="*/ f4 1 26"/>
                <a:gd name="f12" fmla="+- f6 0 f5"/>
                <a:gd name="f13" fmla="*/ f9 f0 1"/>
                <a:gd name="f14" fmla="*/ f12 1 26"/>
                <a:gd name="f15" fmla="*/ 0 f12 1"/>
                <a:gd name="f16" fmla="*/ 26 f12 1"/>
                <a:gd name="f17" fmla="*/ 22 f12 1"/>
                <a:gd name="f18" fmla="*/ 4 f12 1"/>
                <a:gd name="f19" fmla="*/ f13 1 f2"/>
                <a:gd name="f20" fmla="*/ f15 1 26"/>
                <a:gd name="f21" fmla="*/ f16 1 26"/>
                <a:gd name="f22" fmla="*/ f17 1 26"/>
                <a:gd name="f23" fmla="*/ f18 1 26"/>
                <a:gd name="f24" fmla="*/ 0 1 f14"/>
                <a:gd name="f25" fmla="*/ f6 1 f14"/>
                <a:gd name="f26" fmla="+- f19 0 f1"/>
                <a:gd name="f27" fmla="*/ f20 1 f14"/>
                <a:gd name="f28" fmla="*/ f21 1 f14"/>
                <a:gd name="f29" fmla="*/ f22 1 f14"/>
                <a:gd name="f30" fmla="*/ f23 1 f14"/>
                <a:gd name="f31" fmla="*/ f24 f10 1"/>
                <a:gd name="f32" fmla="*/ f25 f10 1"/>
                <a:gd name="f33" fmla="*/ f25 f11 1"/>
                <a:gd name="f34" fmla="*/ f24 f11 1"/>
                <a:gd name="f35" fmla="*/ f27 f10 1"/>
                <a:gd name="f36" fmla="*/ f27 f11 1"/>
                <a:gd name="f37" fmla="*/ f28 f11 1"/>
                <a:gd name="f38" fmla="*/ f28 f10 1"/>
                <a:gd name="f39" fmla="*/ f29 f11 1"/>
                <a:gd name="f40" fmla="*/ f3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5" y="f36"/>
                </a:cxn>
                <a:cxn ang="f26">
                  <a:pos x="f35" y="f37"/>
                </a:cxn>
                <a:cxn ang="f26">
                  <a:pos x="f38" y="f37"/>
                </a:cxn>
                <a:cxn ang="f26">
                  <a:pos x="f38" y="f39"/>
                </a:cxn>
                <a:cxn ang="f26">
                  <a:pos x="f40" y="f39"/>
                </a:cxn>
                <a:cxn ang="f26">
                  <a:pos x="f40" y="f36"/>
                </a:cxn>
                <a:cxn ang="f26">
                  <a:pos x="f35" y="f36"/>
                </a:cxn>
              </a:cxnLst>
              <a:rect l="f31" t="f34" r="f32" b="f33"/>
              <a:pathLst>
                <a:path w="26" h="26">
                  <a:moveTo>
                    <a:pt x="f5" y="f5"/>
                  </a:moveTo>
                  <a:lnTo>
                    <a:pt x="f5" y="f6"/>
                  </a:lnTo>
                  <a:lnTo>
                    <a:pt x="f6" y="f6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6" name="Line 887">
              <a:extLst>
                <a:ext uri="{FF2B5EF4-FFF2-40B4-BE49-F238E27FC236}">
                  <a16:creationId xmlns:a16="http://schemas.microsoft.com/office/drawing/2014/main" id="{819481F8-9CCC-C56D-7B04-A340C32DB559}"/>
                </a:ext>
              </a:extLst>
            </p:cNvPr>
            <p:cNvSpPr/>
            <p:nvPr/>
          </p:nvSpPr>
          <p:spPr>
            <a:xfrm>
              <a:off x="4411586" y="6156527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7" name="Rectangle 888">
              <a:extLst>
                <a:ext uri="{FF2B5EF4-FFF2-40B4-BE49-F238E27FC236}">
                  <a16:creationId xmlns:a16="http://schemas.microsoft.com/office/drawing/2014/main" id="{4ADCA1A4-E346-D383-716E-EBAA89D537D6}"/>
                </a:ext>
              </a:extLst>
            </p:cNvPr>
            <p:cNvSpPr/>
            <p:nvPr/>
          </p:nvSpPr>
          <p:spPr>
            <a:xfrm>
              <a:off x="4411586" y="6152458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8" name="Line 889">
              <a:extLst>
                <a:ext uri="{FF2B5EF4-FFF2-40B4-BE49-F238E27FC236}">
                  <a16:creationId xmlns:a16="http://schemas.microsoft.com/office/drawing/2014/main" id="{730CF400-50D4-B491-7986-A8DF3C289FB2}"/>
                </a:ext>
              </a:extLst>
            </p:cNvPr>
            <p:cNvSpPr/>
            <p:nvPr/>
          </p:nvSpPr>
          <p:spPr>
            <a:xfrm>
              <a:off x="4411586" y="6197281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99" name="Rectangle 890">
              <a:extLst>
                <a:ext uri="{FF2B5EF4-FFF2-40B4-BE49-F238E27FC236}">
                  <a16:creationId xmlns:a16="http://schemas.microsoft.com/office/drawing/2014/main" id="{57E3A170-1EEE-F666-9456-0A12CE4DB08E}"/>
                </a:ext>
              </a:extLst>
            </p:cNvPr>
            <p:cNvSpPr/>
            <p:nvPr/>
          </p:nvSpPr>
          <p:spPr>
            <a:xfrm>
              <a:off x="4411586" y="6193203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0" name="Line 891">
              <a:extLst>
                <a:ext uri="{FF2B5EF4-FFF2-40B4-BE49-F238E27FC236}">
                  <a16:creationId xmlns:a16="http://schemas.microsoft.com/office/drawing/2014/main" id="{AFE4B68C-AB58-FB9A-61B5-C042FB04DACA}"/>
                </a:ext>
              </a:extLst>
            </p:cNvPr>
            <p:cNvSpPr/>
            <p:nvPr/>
          </p:nvSpPr>
          <p:spPr>
            <a:xfrm>
              <a:off x="4411586" y="6235988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1" name="Rectangle 892">
              <a:extLst>
                <a:ext uri="{FF2B5EF4-FFF2-40B4-BE49-F238E27FC236}">
                  <a16:creationId xmlns:a16="http://schemas.microsoft.com/office/drawing/2014/main" id="{A763FE03-E19D-A345-4176-19147C6137D3}"/>
                </a:ext>
              </a:extLst>
            </p:cNvPr>
            <p:cNvSpPr/>
            <p:nvPr/>
          </p:nvSpPr>
          <p:spPr>
            <a:xfrm>
              <a:off x="4411586" y="6231919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2" name="Line 893">
              <a:extLst>
                <a:ext uri="{FF2B5EF4-FFF2-40B4-BE49-F238E27FC236}">
                  <a16:creationId xmlns:a16="http://schemas.microsoft.com/office/drawing/2014/main" id="{39ADFFD0-EE4F-3932-2E94-A9B6787A3931}"/>
                </a:ext>
              </a:extLst>
            </p:cNvPr>
            <p:cNvSpPr/>
            <p:nvPr/>
          </p:nvSpPr>
          <p:spPr>
            <a:xfrm>
              <a:off x="4411586" y="6276743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3" name="Rectangle 894">
              <a:extLst>
                <a:ext uri="{FF2B5EF4-FFF2-40B4-BE49-F238E27FC236}">
                  <a16:creationId xmlns:a16="http://schemas.microsoft.com/office/drawing/2014/main" id="{D465F14A-3365-3977-4156-CF6134D54D54}"/>
                </a:ext>
              </a:extLst>
            </p:cNvPr>
            <p:cNvSpPr/>
            <p:nvPr/>
          </p:nvSpPr>
          <p:spPr>
            <a:xfrm>
              <a:off x="4411586" y="6270626"/>
              <a:ext cx="150775" cy="10186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4" name="Line 895">
              <a:extLst>
                <a:ext uri="{FF2B5EF4-FFF2-40B4-BE49-F238E27FC236}">
                  <a16:creationId xmlns:a16="http://schemas.microsoft.com/office/drawing/2014/main" id="{F923819D-4813-F6B5-6ED5-CEC488FA2F7C}"/>
                </a:ext>
              </a:extLst>
            </p:cNvPr>
            <p:cNvSpPr/>
            <p:nvPr/>
          </p:nvSpPr>
          <p:spPr>
            <a:xfrm>
              <a:off x="4411586" y="6315459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05" name="Rectangle 896">
              <a:extLst>
                <a:ext uri="{FF2B5EF4-FFF2-40B4-BE49-F238E27FC236}">
                  <a16:creationId xmlns:a16="http://schemas.microsoft.com/office/drawing/2014/main" id="{11D79C51-37D6-537D-6ECB-1BEA5D22D97A}"/>
                </a:ext>
              </a:extLst>
            </p:cNvPr>
            <p:cNvSpPr/>
            <p:nvPr/>
          </p:nvSpPr>
          <p:spPr>
            <a:xfrm>
              <a:off x="4411586" y="6311380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</p:grpSp>
      <p:cxnSp>
        <p:nvCxnSpPr>
          <p:cNvPr id="106" name="Straight Connector 24">
            <a:extLst>
              <a:ext uri="{FF2B5EF4-FFF2-40B4-BE49-F238E27FC236}">
                <a16:creationId xmlns:a16="http://schemas.microsoft.com/office/drawing/2014/main" id="{AB169F03-6A31-1EF5-60C3-03B5C0E77378}"/>
              </a:ext>
            </a:extLst>
          </p:cNvPr>
          <p:cNvCxnSpPr/>
          <p:nvPr/>
        </p:nvCxnSpPr>
        <p:spPr>
          <a:xfrm>
            <a:off x="8775075" y="1708413"/>
            <a:ext cx="0" cy="3708000"/>
          </a:xfrm>
          <a:prstGeom prst="straightConnector1">
            <a:avLst/>
          </a:prstGeom>
          <a:noFill/>
          <a:ln w="12701" cap="flat">
            <a:solidFill>
              <a:srgbClr val="D9D9D9"/>
            </a:solidFill>
            <a:prstDash val="solid"/>
            <a:miter/>
          </a:ln>
        </p:spPr>
      </p:cxnSp>
      <p:sp>
        <p:nvSpPr>
          <p:cNvPr id="109" name="Rectángulo 153">
            <a:extLst>
              <a:ext uri="{FF2B5EF4-FFF2-40B4-BE49-F238E27FC236}">
                <a16:creationId xmlns:a16="http://schemas.microsoft.com/office/drawing/2014/main" id="{91F812EF-229E-F71A-F939-288B0770B8D0}"/>
              </a:ext>
            </a:extLst>
          </p:cNvPr>
          <p:cNvSpPr/>
          <p:nvPr/>
        </p:nvSpPr>
        <p:spPr>
          <a:xfrm>
            <a:off x="6148289" y="1829273"/>
            <a:ext cx="2483415" cy="411008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kern="0" noProof="0">
                <a:solidFill>
                  <a:srgbClr val="3E8092"/>
                </a:solidFill>
                <a:ea typeface="Open Sans" pitchFamily="34"/>
                <a:cs typeface="Open Sans" pitchFamily="34"/>
              </a:rPr>
              <a:t>3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.1. </a:t>
            </a:r>
            <a:r>
              <a:rPr lang="es-ES" sz="1050" b="1" noProof="0">
                <a:solidFill>
                  <a:srgbClr val="3E8092"/>
                </a:solidFill>
                <a:ea typeface="Open Sans" pitchFamily="34"/>
                <a:cs typeface="Open Sans" pitchFamily="34"/>
              </a:rPr>
              <a:t>Definición del modelo estratégico</a:t>
            </a:r>
            <a:endParaRPr lang="es-ES" sz="1050" b="1" i="0" u="none" strike="noStrike" kern="1200" cap="none" spc="0" baseline="0" noProof="0">
              <a:solidFill>
                <a:srgbClr val="3E8092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110" name="TextBox 17">
            <a:extLst>
              <a:ext uri="{FF2B5EF4-FFF2-40B4-BE49-F238E27FC236}">
                <a16:creationId xmlns:a16="http://schemas.microsoft.com/office/drawing/2014/main" id="{C23B9A79-0477-4FE5-7A4E-E92D248931A1}"/>
              </a:ext>
            </a:extLst>
          </p:cNvPr>
          <p:cNvSpPr txBox="1"/>
          <p:nvPr/>
        </p:nvSpPr>
        <p:spPr>
          <a:xfrm>
            <a:off x="6130812" y="2310230"/>
            <a:ext cx="2483414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spcAft>
                <a:spcPts val="9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Revisión de la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visión, misión y valores del IdiPAZ y actualizaci</a:t>
            </a: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ón, si procediera.</a:t>
            </a:r>
            <a:endParaRPr lang="es-ES" sz="900" i="0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Revisi</a:t>
            </a:r>
            <a:r>
              <a:rPr lang="es-ES" sz="90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ón y actualización del documento de </a:t>
            </a: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priorización de las líneas de investigación.</a:t>
            </a:r>
            <a:endParaRPr lang="es-ES" sz="900" noProof="0">
              <a:solidFill>
                <a:srgbClr val="000000"/>
              </a:solidFill>
              <a:ea typeface="Open Sans" pitchFamily="34"/>
              <a:cs typeface="Open Sans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Definición de los </a:t>
            </a:r>
            <a:r>
              <a:rPr lang="es-ES" sz="900" b="1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objetivos y ejes estratégicos 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(incluyendo al menos los exigidos por la Guía Técnica: innovación, traslación e internacionalización) que constituirán el modelo estratégico y que  han de estructurar el nuevo Plan Estratégico. </a:t>
            </a:r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29585876-8344-0BEF-06CF-1C42BF0A7E16}"/>
              </a:ext>
            </a:extLst>
          </p:cNvPr>
          <p:cNvSpPr/>
          <p:nvPr/>
        </p:nvSpPr>
        <p:spPr>
          <a:xfrm>
            <a:off x="3333680" y="4522442"/>
            <a:ext cx="324000" cy="3240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noProof="0"/>
          </a:p>
        </p:txBody>
      </p:sp>
      <p:sp>
        <p:nvSpPr>
          <p:cNvPr id="112" name="Freeform 70">
            <a:extLst>
              <a:ext uri="{FF2B5EF4-FFF2-40B4-BE49-F238E27FC236}">
                <a16:creationId xmlns:a16="http://schemas.microsoft.com/office/drawing/2014/main" id="{87CF0CA4-7B39-FAF8-C0FC-D0A6B36B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73" y="4570782"/>
            <a:ext cx="240191" cy="220866"/>
          </a:xfrm>
          <a:custGeom>
            <a:avLst/>
            <a:gdLst>
              <a:gd name="connsiteX0" fmla="*/ 770815 w 1138423"/>
              <a:gd name="connsiteY0" fmla="*/ 906355 h 1035154"/>
              <a:gd name="connsiteX1" fmla="*/ 1032725 w 1138423"/>
              <a:gd name="connsiteY1" fmla="*/ 906355 h 1035154"/>
              <a:gd name="connsiteX2" fmla="*/ 1138233 w 1138423"/>
              <a:gd name="connsiteY2" fmla="*/ 1016216 h 1035154"/>
              <a:gd name="connsiteX3" fmla="*/ 1127061 w 1138423"/>
              <a:gd name="connsiteY3" fmla="*/ 1034526 h 1035154"/>
              <a:gd name="connsiteX4" fmla="*/ 1123339 w 1138423"/>
              <a:gd name="connsiteY4" fmla="*/ 1034526 h 1035154"/>
              <a:gd name="connsiteX5" fmla="*/ 1108443 w 1138423"/>
              <a:gd name="connsiteY5" fmla="*/ 1023540 h 1035154"/>
              <a:gd name="connsiteX6" fmla="*/ 1032725 w 1138423"/>
              <a:gd name="connsiteY6" fmla="*/ 936872 h 1035154"/>
              <a:gd name="connsiteX7" fmla="*/ 770815 w 1138423"/>
              <a:gd name="connsiteY7" fmla="*/ 936872 h 1035154"/>
              <a:gd name="connsiteX8" fmla="*/ 695097 w 1138423"/>
              <a:gd name="connsiteY8" fmla="*/ 1023540 h 1035154"/>
              <a:gd name="connsiteX9" fmla="*/ 676477 w 1138423"/>
              <a:gd name="connsiteY9" fmla="*/ 1034526 h 1035154"/>
              <a:gd name="connsiteX10" fmla="*/ 665305 w 1138423"/>
              <a:gd name="connsiteY10" fmla="*/ 1016216 h 1035154"/>
              <a:gd name="connsiteX11" fmla="*/ 770815 w 1138423"/>
              <a:gd name="connsiteY11" fmla="*/ 906355 h 1035154"/>
              <a:gd name="connsiteX12" fmla="*/ 104913 w 1138423"/>
              <a:gd name="connsiteY12" fmla="*/ 906355 h 1035154"/>
              <a:gd name="connsiteX13" fmla="*/ 368067 w 1138423"/>
              <a:gd name="connsiteY13" fmla="*/ 906355 h 1035154"/>
              <a:gd name="connsiteX14" fmla="*/ 472335 w 1138423"/>
              <a:gd name="connsiteY14" fmla="*/ 1016216 h 1035154"/>
              <a:gd name="connsiteX15" fmla="*/ 461163 w 1138423"/>
              <a:gd name="connsiteY15" fmla="*/ 1034526 h 1035154"/>
              <a:gd name="connsiteX16" fmla="*/ 457439 w 1138423"/>
              <a:gd name="connsiteY16" fmla="*/ 1034526 h 1035154"/>
              <a:gd name="connsiteX17" fmla="*/ 443785 w 1138423"/>
              <a:gd name="connsiteY17" fmla="*/ 1023540 h 1035154"/>
              <a:gd name="connsiteX18" fmla="*/ 368067 w 1138423"/>
              <a:gd name="connsiteY18" fmla="*/ 936872 h 1035154"/>
              <a:gd name="connsiteX19" fmla="*/ 104913 w 1138423"/>
              <a:gd name="connsiteY19" fmla="*/ 936872 h 1035154"/>
              <a:gd name="connsiteX20" fmla="*/ 30437 w 1138423"/>
              <a:gd name="connsiteY20" fmla="*/ 1023540 h 1035154"/>
              <a:gd name="connsiteX21" fmla="*/ 10575 w 1138423"/>
              <a:gd name="connsiteY21" fmla="*/ 1034526 h 1035154"/>
              <a:gd name="connsiteX22" fmla="*/ 645 w 1138423"/>
              <a:gd name="connsiteY22" fmla="*/ 1016216 h 1035154"/>
              <a:gd name="connsiteX23" fmla="*/ 104913 w 1138423"/>
              <a:gd name="connsiteY23" fmla="*/ 906355 h 1035154"/>
              <a:gd name="connsiteX24" fmla="*/ 897789 w 1138423"/>
              <a:gd name="connsiteY24" fmla="*/ 677775 h 1035154"/>
              <a:gd name="connsiteX25" fmla="*/ 809005 w 1138423"/>
              <a:gd name="connsiteY25" fmla="*/ 767793 h 1035154"/>
              <a:gd name="connsiteX26" fmla="*/ 897789 w 1138423"/>
              <a:gd name="connsiteY26" fmla="*/ 857812 h 1035154"/>
              <a:gd name="connsiteX27" fmla="*/ 986575 w 1138423"/>
              <a:gd name="connsiteY27" fmla="*/ 767793 h 1035154"/>
              <a:gd name="connsiteX28" fmla="*/ 897789 w 1138423"/>
              <a:gd name="connsiteY28" fmla="*/ 677775 h 1035154"/>
              <a:gd name="connsiteX29" fmla="*/ 233745 w 1138423"/>
              <a:gd name="connsiteY29" fmla="*/ 677775 h 1035154"/>
              <a:gd name="connsiteX30" fmla="*/ 143265 w 1138423"/>
              <a:gd name="connsiteY30" fmla="*/ 767793 h 1035154"/>
              <a:gd name="connsiteX31" fmla="*/ 233745 w 1138423"/>
              <a:gd name="connsiteY31" fmla="*/ 857812 h 1035154"/>
              <a:gd name="connsiteX32" fmla="*/ 322987 w 1138423"/>
              <a:gd name="connsiteY32" fmla="*/ 767793 h 1035154"/>
              <a:gd name="connsiteX33" fmla="*/ 233745 w 1138423"/>
              <a:gd name="connsiteY33" fmla="*/ 677775 h 1035154"/>
              <a:gd name="connsiteX34" fmla="*/ 897789 w 1138423"/>
              <a:gd name="connsiteY34" fmla="*/ 648180 h 1035154"/>
              <a:gd name="connsiteX35" fmla="*/ 1018637 w 1138423"/>
              <a:gd name="connsiteY35" fmla="*/ 767793 h 1035154"/>
              <a:gd name="connsiteX36" fmla="*/ 897789 w 1138423"/>
              <a:gd name="connsiteY36" fmla="*/ 888640 h 1035154"/>
              <a:gd name="connsiteX37" fmla="*/ 778177 w 1138423"/>
              <a:gd name="connsiteY37" fmla="*/ 767793 h 1035154"/>
              <a:gd name="connsiteX38" fmla="*/ 897789 w 1138423"/>
              <a:gd name="connsiteY38" fmla="*/ 648180 h 1035154"/>
              <a:gd name="connsiteX39" fmla="*/ 233745 w 1138423"/>
              <a:gd name="connsiteY39" fmla="*/ 648180 h 1035154"/>
              <a:gd name="connsiteX40" fmla="*/ 353973 w 1138423"/>
              <a:gd name="connsiteY40" fmla="*/ 767793 h 1035154"/>
              <a:gd name="connsiteX41" fmla="*/ 233745 w 1138423"/>
              <a:gd name="connsiteY41" fmla="*/ 888640 h 1035154"/>
              <a:gd name="connsiteX42" fmla="*/ 113517 w 1138423"/>
              <a:gd name="connsiteY42" fmla="*/ 767793 h 1035154"/>
              <a:gd name="connsiteX43" fmla="*/ 233745 w 1138423"/>
              <a:gd name="connsiteY43" fmla="*/ 648180 h 1035154"/>
              <a:gd name="connsiteX44" fmla="*/ 536121 w 1138423"/>
              <a:gd name="connsiteY44" fmla="*/ 291135 h 1035154"/>
              <a:gd name="connsiteX45" fmla="*/ 859695 w 1138423"/>
              <a:gd name="connsiteY45" fmla="*/ 291135 h 1035154"/>
              <a:gd name="connsiteX46" fmla="*/ 875813 w 1138423"/>
              <a:gd name="connsiteY46" fmla="*/ 306955 h 1035154"/>
              <a:gd name="connsiteX47" fmla="*/ 859695 w 1138423"/>
              <a:gd name="connsiteY47" fmla="*/ 322776 h 1035154"/>
              <a:gd name="connsiteX48" fmla="*/ 536121 w 1138423"/>
              <a:gd name="connsiteY48" fmla="*/ 322776 h 1035154"/>
              <a:gd name="connsiteX49" fmla="*/ 520005 w 1138423"/>
              <a:gd name="connsiteY49" fmla="*/ 306955 h 1035154"/>
              <a:gd name="connsiteX50" fmla="*/ 536121 w 1138423"/>
              <a:gd name="connsiteY50" fmla="*/ 291135 h 1035154"/>
              <a:gd name="connsiteX51" fmla="*/ 536483 w 1138423"/>
              <a:gd name="connsiteY51" fmla="*/ 225218 h 1035154"/>
              <a:gd name="connsiteX52" fmla="*/ 635357 w 1138423"/>
              <a:gd name="connsiteY52" fmla="*/ 225218 h 1035154"/>
              <a:gd name="connsiteX53" fmla="*/ 650569 w 1138423"/>
              <a:gd name="connsiteY53" fmla="*/ 241697 h 1035154"/>
              <a:gd name="connsiteX54" fmla="*/ 635357 w 1138423"/>
              <a:gd name="connsiteY54" fmla="*/ 256909 h 1035154"/>
              <a:gd name="connsiteX55" fmla="*/ 536483 w 1138423"/>
              <a:gd name="connsiteY55" fmla="*/ 256909 h 1035154"/>
              <a:gd name="connsiteX56" fmla="*/ 520003 w 1138423"/>
              <a:gd name="connsiteY56" fmla="*/ 241697 h 1035154"/>
              <a:gd name="connsiteX57" fmla="*/ 536483 w 1138423"/>
              <a:gd name="connsiteY57" fmla="*/ 225218 h 1035154"/>
              <a:gd name="connsiteX58" fmla="*/ 445131 w 1138423"/>
              <a:gd name="connsiteY58" fmla="*/ 139202 h 1035154"/>
              <a:gd name="connsiteX59" fmla="*/ 405353 w 1138423"/>
              <a:gd name="connsiteY59" fmla="*/ 177731 h 1035154"/>
              <a:gd name="connsiteX60" fmla="*/ 405353 w 1138423"/>
              <a:gd name="connsiteY60" fmla="*/ 393990 h 1035154"/>
              <a:gd name="connsiteX61" fmla="*/ 445131 w 1138423"/>
              <a:gd name="connsiteY61" fmla="*/ 433762 h 1035154"/>
              <a:gd name="connsiteX62" fmla="*/ 688775 w 1138423"/>
              <a:gd name="connsiteY62" fmla="*/ 433762 h 1035154"/>
              <a:gd name="connsiteX63" fmla="*/ 711149 w 1138423"/>
              <a:gd name="connsiteY63" fmla="*/ 442462 h 1035154"/>
              <a:gd name="connsiteX64" fmla="*/ 847889 w 1138423"/>
              <a:gd name="connsiteY64" fmla="*/ 579178 h 1035154"/>
              <a:gd name="connsiteX65" fmla="*/ 847889 w 1138423"/>
              <a:gd name="connsiteY65" fmla="*/ 464834 h 1035154"/>
              <a:gd name="connsiteX66" fmla="*/ 877721 w 1138423"/>
              <a:gd name="connsiteY66" fmla="*/ 433762 h 1035154"/>
              <a:gd name="connsiteX67" fmla="*/ 905069 w 1138423"/>
              <a:gd name="connsiteY67" fmla="*/ 433762 h 1035154"/>
              <a:gd name="connsiteX68" fmla="*/ 944849 w 1138423"/>
              <a:gd name="connsiteY68" fmla="*/ 393990 h 1035154"/>
              <a:gd name="connsiteX69" fmla="*/ 944849 w 1138423"/>
              <a:gd name="connsiteY69" fmla="*/ 177731 h 1035154"/>
              <a:gd name="connsiteX70" fmla="*/ 905069 w 1138423"/>
              <a:gd name="connsiteY70" fmla="*/ 139202 h 1035154"/>
              <a:gd name="connsiteX71" fmla="*/ 236295 w 1138423"/>
              <a:gd name="connsiteY71" fmla="*/ 29829 h 1035154"/>
              <a:gd name="connsiteX72" fmla="*/ 194029 w 1138423"/>
              <a:gd name="connsiteY72" fmla="*/ 72087 h 1035154"/>
              <a:gd name="connsiteX73" fmla="*/ 194029 w 1138423"/>
              <a:gd name="connsiteY73" fmla="*/ 300775 h 1035154"/>
              <a:gd name="connsiteX74" fmla="*/ 236295 w 1138423"/>
              <a:gd name="connsiteY74" fmla="*/ 343032 h 1035154"/>
              <a:gd name="connsiteX75" fmla="*/ 266129 w 1138423"/>
              <a:gd name="connsiteY75" fmla="*/ 343032 h 1035154"/>
              <a:gd name="connsiteX76" fmla="*/ 297205 w 1138423"/>
              <a:gd name="connsiteY76" fmla="*/ 375347 h 1035154"/>
              <a:gd name="connsiteX77" fmla="*/ 297205 w 1138423"/>
              <a:gd name="connsiteY77" fmla="*/ 514548 h 1035154"/>
              <a:gd name="connsiteX78" fmla="*/ 379249 w 1138423"/>
              <a:gd name="connsiteY78" fmla="*/ 417605 h 1035154"/>
              <a:gd name="connsiteX79" fmla="*/ 375519 w 1138423"/>
              <a:gd name="connsiteY79" fmla="*/ 393990 h 1035154"/>
              <a:gd name="connsiteX80" fmla="*/ 375519 w 1138423"/>
              <a:gd name="connsiteY80" fmla="*/ 177731 h 1035154"/>
              <a:gd name="connsiteX81" fmla="*/ 445131 w 1138423"/>
              <a:gd name="connsiteY81" fmla="*/ 108130 h 1035154"/>
              <a:gd name="connsiteX82" fmla="*/ 765845 w 1138423"/>
              <a:gd name="connsiteY82" fmla="*/ 108130 h 1035154"/>
              <a:gd name="connsiteX83" fmla="*/ 765845 w 1138423"/>
              <a:gd name="connsiteY83" fmla="*/ 72087 h 1035154"/>
              <a:gd name="connsiteX84" fmla="*/ 722337 w 1138423"/>
              <a:gd name="connsiteY84" fmla="*/ 29829 h 1035154"/>
              <a:gd name="connsiteX85" fmla="*/ 236295 w 1138423"/>
              <a:gd name="connsiteY85" fmla="*/ 0 h 1035154"/>
              <a:gd name="connsiteX86" fmla="*/ 722337 w 1138423"/>
              <a:gd name="connsiteY86" fmla="*/ 0 h 1035154"/>
              <a:gd name="connsiteX87" fmla="*/ 795679 w 1138423"/>
              <a:gd name="connsiteY87" fmla="*/ 72087 h 1035154"/>
              <a:gd name="connsiteX88" fmla="*/ 795679 w 1138423"/>
              <a:gd name="connsiteY88" fmla="*/ 108130 h 1035154"/>
              <a:gd name="connsiteX89" fmla="*/ 905069 w 1138423"/>
              <a:gd name="connsiteY89" fmla="*/ 108130 h 1035154"/>
              <a:gd name="connsiteX90" fmla="*/ 974681 w 1138423"/>
              <a:gd name="connsiteY90" fmla="*/ 177731 h 1035154"/>
              <a:gd name="connsiteX91" fmla="*/ 974681 w 1138423"/>
              <a:gd name="connsiteY91" fmla="*/ 393990 h 1035154"/>
              <a:gd name="connsiteX92" fmla="*/ 905069 w 1138423"/>
              <a:gd name="connsiteY92" fmla="*/ 464834 h 1035154"/>
              <a:gd name="connsiteX93" fmla="*/ 877721 w 1138423"/>
              <a:gd name="connsiteY93" fmla="*/ 464834 h 1035154"/>
              <a:gd name="connsiteX94" fmla="*/ 877721 w 1138423"/>
              <a:gd name="connsiteY94" fmla="*/ 586635 h 1035154"/>
              <a:gd name="connsiteX95" fmla="*/ 860319 w 1138423"/>
              <a:gd name="connsiteY95" fmla="*/ 611492 h 1035154"/>
              <a:gd name="connsiteX96" fmla="*/ 850375 w 1138423"/>
              <a:gd name="connsiteY96" fmla="*/ 613978 h 1035154"/>
              <a:gd name="connsiteX97" fmla="*/ 830485 w 1138423"/>
              <a:gd name="connsiteY97" fmla="*/ 606521 h 1035154"/>
              <a:gd name="connsiteX98" fmla="*/ 688775 w 1138423"/>
              <a:gd name="connsiteY98" fmla="*/ 464834 h 1035154"/>
              <a:gd name="connsiteX99" fmla="*/ 445131 w 1138423"/>
              <a:gd name="connsiteY99" fmla="*/ 464834 h 1035154"/>
              <a:gd name="connsiteX100" fmla="*/ 396651 w 1138423"/>
              <a:gd name="connsiteY100" fmla="*/ 443705 h 1035154"/>
              <a:gd name="connsiteX101" fmla="*/ 315851 w 1138423"/>
              <a:gd name="connsiteY101" fmla="*/ 540649 h 1035154"/>
              <a:gd name="connsiteX102" fmla="*/ 294719 w 1138423"/>
              <a:gd name="connsiteY102" fmla="*/ 549349 h 1035154"/>
              <a:gd name="connsiteX103" fmla="*/ 283531 w 1138423"/>
              <a:gd name="connsiteY103" fmla="*/ 546863 h 1035154"/>
              <a:gd name="connsiteX104" fmla="*/ 266129 w 1138423"/>
              <a:gd name="connsiteY104" fmla="*/ 520763 h 1035154"/>
              <a:gd name="connsiteX105" fmla="*/ 266129 w 1138423"/>
              <a:gd name="connsiteY105" fmla="*/ 375347 h 1035154"/>
              <a:gd name="connsiteX106" fmla="*/ 266129 w 1138423"/>
              <a:gd name="connsiteY106" fmla="*/ 374104 h 1035154"/>
              <a:gd name="connsiteX107" fmla="*/ 236295 w 1138423"/>
              <a:gd name="connsiteY107" fmla="*/ 374104 h 1035154"/>
              <a:gd name="connsiteX108" fmla="*/ 162953 w 1138423"/>
              <a:gd name="connsiteY108" fmla="*/ 300775 h 1035154"/>
              <a:gd name="connsiteX109" fmla="*/ 162953 w 1138423"/>
              <a:gd name="connsiteY109" fmla="*/ 72087 h 1035154"/>
              <a:gd name="connsiteX110" fmla="*/ 236295 w 1138423"/>
              <a:gd name="connsiteY110" fmla="*/ 0 h 103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138423" h="1035154">
                <a:moveTo>
                  <a:pt x="770815" y="906355"/>
                </a:moveTo>
                <a:lnTo>
                  <a:pt x="1032725" y="906355"/>
                </a:lnTo>
                <a:cubicBezTo>
                  <a:pt x="1097271" y="906355"/>
                  <a:pt x="1113407" y="930769"/>
                  <a:pt x="1138233" y="1016216"/>
                </a:cubicBezTo>
                <a:cubicBezTo>
                  <a:pt x="1139475" y="1023540"/>
                  <a:pt x="1134509" y="1032085"/>
                  <a:pt x="1127061" y="1034526"/>
                </a:cubicBezTo>
                <a:cubicBezTo>
                  <a:pt x="1125821" y="1034526"/>
                  <a:pt x="1124579" y="1034526"/>
                  <a:pt x="1123339" y="1034526"/>
                </a:cubicBezTo>
                <a:cubicBezTo>
                  <a:pt x="1115891" y="1034526"/>
                  <a:pt x="1109685" y="1030864"/>
                  <a:pt x="1108443" y="1023540"/>
                </a:cubicBezTo>
                <a:cubicBezTo>
                  <a:pt x="1083617" y="936872"/>
                  <a:pt x="1072445" y="936872"/>
                  <a:pt x="1032725" y="936872"/>
                </a:cubicBezTo>
                <a:lnTo>
                  <a:pt x="770815" y="936872"/>
                </a:lnTo>
                <a:cubicBezTo>
                  <a:pt x="732335" y="936872"/>
                  <a:pt x="719921" y="936872"/>
                  <a:pt x="695097" y="1023540"/>
                </a:cubicBezTo>
                <a:cubicBezTo>
                  <a:pt x="692613" y="1032085"/>
                  <a:pt x="683925" y="1036967"/>
                  <a:pt x="676477" y="1034526"/>
                </a:cubicBezTo>
                <a:cubicBezTo>
                  <a:pt x="667789" y="1032085"/>
                  <a:pt x="662823" y="1023540"/>
                  <a:pt x="665305" y="1016216"/>
                </a:cubicBezTo>
                <a:cubicBezTo>
                  <a:pt x="690131" y="930769"/>
                  <a:pt x="706267" y="906355"/>
                  <a:pt x="770815" y="906355"/>
                </a:cubicBezTo>
                <a:close/>
                <a:moveTo>
                  <a:pt x="104913" y="906355"/>
                </a:moveTo>
                <a:lnTo>
                  <a:pt x="368067" y="906355"/>
                </a:lnTo>
                <a:cubicBezTo>
                  <a:pt x="431373" y="906355"/>
                  <a:pt x="447509" y="930769"/>
                  <a:pt x="472335" y="1016216"/>
                </a:cubicBezTo>
                <a:cubicBezTo>
                  <a:pt x="474817" y="1023540"/>
                  <a:pt x="469853" y="1032085"/>
                  <a:pt x="461163" y="1034526"/>
                </a:cubicBezTo>
                <a:cubicBezTo>
                  <a:pt x="461163" y="1034526"/>
                  <a:pt x="458681" y="1034526"/>
                  <a:pt x="457439" y="1034526"/>
                </a:cubicBezTo>
                <a:cubicBezTo>
                  <a:pt x="451233" y="1034526"/>
                  <a:pt x="445027" y="1030864"/>
                  <a:pt x="443785" y="1023540"/>
                </a:cubicBezTo>
                <a:cubicBezTo>
                  <a:pt x="417719" y="936872"/>
                  <a:pt x="406547" y="936872"/>
                  <a:pt x="368067" y="936872"/>
                </a:cubicBezTo>
                <a:lnTo>
                  <a:pt x="104913" y="936872"/>
                </a:lnTo>
                <a:cubicBezTo>
                  <a:pt x="66433" y="936872"/>
                  <a:pt x="55263" y="936872"/>
                  <a:pt x="30437" y="1023540"/>
                </a:cubicBezTo>
                <a:cubicBezTo>
                  <a:pt x="27953" y="1032085"/>
                  <a:pt x="19265" y="1036967"/>
                  <a:pt x="10575" y="1034526"/>
                </a:cubicBezTo>
                <a:cubicBezTo>
                  <a:pt x="3129" y="1032085"/>
                  <a:pt x="-1837" y="1023540"/>
                  <a:pt x="645" y="1016216"/>
                </a:cubicBezTo>
                <a:cubicBezTo>
                  <a:pt x="24231" y="930769"/>
                  <a:pt x="41609" y="906355"/>
                  <a:pt x="104913" y="906355"/>
                </a:cubicBezTo>
                <a:close/>
                <a:moveTo>
                  <a:pt x="897789" y="677775"/>
                </a:moveTo>
                <a:cubicBezTo>
                  <a:pt x="848465" y="677775"/>
                  <a:pt x="809005" y="718468"/>
                  <a:pt x="809005" y="767793"/>
                </a:cubicBezTo>
                <a:cubicBezTo>
                  <a:pt x="809005" y="817118"/>
                  <a:pt x="848465" y="857812"/>
                  <a:pt x="897789" y="857812"/>
                </a:cubicBezTo>
                <a:cubicBezTo>
                  <a:pt x="947115" y="857812"/>
                  <a:pt x="986575" y="817118"/>
                  <a:pt x="986575" y="767793"/>
                </a:cubicBezTo>
                <a:cubicBezTo>
                  <a:pt x="986575" y="718468"/>
                  <a:pt x="947115" y="677775"/>
                  <a:pt x="897789" y="677775"/>
                </a:cubicBezTo>
                <a:close/>
                <a:moveTo>
                  <a:pt x="233745" y="677775"/>
                </a:moveTo>
                <a:cubicBezTo>
                  <a:pt x="184167" y="677775"/>
                  <a:pt x="143265" y="718468"/>
                  <a:pt x="143265" y="767793"/>
                </a:cubicBezTo>
                <a:cubicBezTo>
                  <a:pt x="143265" y="817118"/>
                  <a:pt x="184167" y="857812"/>
                  <a:pt x="233745" y="857812"/>
                </a:cubicBezTo>
                <a:cubicBezTo>
                  <a:pt x="283323" y="857812"/>
                  <a:pt x="322987" y="817118"/>
                  <a:pt x="322987" y="767793"/>
                </a:cubicBezTo>
                <a:cubicBezTo>
                  <a:pt x="322987" y="718468"/>
                  <a:pt x="283323" y="677775"/>
                  <a:pt x="233745" y="677775"/>
                </a:cubicBezTo>
                <a:close/>
                <a:moveTo>
                  <a:pt x="897789" y="648180"/>
                </a:moveTo>
                <a:cubicBezTo>
                  <a:pt x="964379" y="648180"/>
                  <a:pt x="1018637" y="701204"/>
                  <a:pt x="1018637" y="767793"/>
                </a:cubicBezTo>
                <a:cubicBezTo>
                  <a:pt x="1018637" y="833149"/>
                  <a:pt x="964379" y="888640"/>
                  <a:pt x="897789" y="888640"/>
                </a:cubicBezTo>
                <a:cubicBezTo>
                  <a:pt x="831201" y="888640"/>
                  <a:pt x="778177" y="833149"/>
                  <a:pt x="778177" y="767793"/>
                </a:cubicBezTo>
                <a:cubicBezTo>
                  <a:pt x="778177" y="701204"/>
                  <a:pt x="831201" y="648180"/>
                  <a:pt x="897789" y="648180"/>
                </a:cubicBezTo>
                <a:close/>
                <a:moveTo>
                  <a:pt x="233745" y="648180"/>
                </a:moveTo>
                <a:cubicBezTo>
                  <a:pt x="299437" y="648180"/>
                  <a:pt x="353973" y="701204"/>
                  <a:pt x="353973" y="767793"/>
                </a:cubicBezTo>
                <a:cubicBezTo>
                  <a:pt x="353973" y="833149"/>
                  <a:pt x="299437" y="888640"/>
                  <a:pt x="233745" y="888640"/>
                </a:cubicBezTo>
                <a:cubicBezTo>
                  <a:pt x="166815" y="888640"/>
                  <a:pt x="113517" y="833149"/>
                  <a:pt x="113517" y="767793"/>
                </a:cubicBezTo>
                <a:cubicBezTo>
                  <a:pt x="113517" y="701204"/>
                  <a:pt x="166815" y="648180"/>
                  <a:pt x="233745" y="648180"/>
                </a:cubicBezTo>
                <a:close/>
                <a:moveTo>
                  <a:pt x="536121" y="291135"/>
                </a:moveTo>
                <a:lnTo>
                  <a:pt x="859695" y="291135"/>
                </a:lnTo>
                <a:cubicBezTo>
                  <a:pt x="868373" y="291135"/>
                  <a:pt x="875813" y="297727"/>
                  <a:pt x="875813" y="306955"/>
                </a:cubicBezTo>
                <a:cubicBezTo>
                  <a:pt x="875813" y="316184"/>
                  <a:pt x="868373" y="322776"/>
                  <a:pt x="859695" y="322776"/>
                </a:cubicBezTo>
                <a:lnTo>
                  <a:pt x="536121" y="322776"/>
                </a:lnTo>
                <a:cubicBezTo>
                  <a:pt x="527443" y="322776"/>
                  <a:pt x="520005" y="316184"/>
                  <a:pt x="520005" y="306955"/>
                </a:cubicBezTo>
                <a:cubicBezTo>
                  <a:pt x="520005" y="297727"/>
                  <a:pt x="527443" y="291135"/>
                  <a:pt x="536121" y="291135"/>
                </a:cubicBezTo>
                <a:close/>
                <a:moveTo>
                  <a:pt x="536483" y="225218"/>
                </a:moveTo>
                <a:lnTo>
                  <a:pt x="635357" y="225218"/>
                </a:lnTo>
                <a:cubicBezTo>
                  <a:pt x="644231" y="225218"/>
                  <a:pt x="650569" y="232824"/>
                  <a:pt x="650569" y="241697"/>
                </a:cubicBezTo>
                <a:cubicBezTo>
                  <a:pt x="650569" y="250571"/>
                  <a:pt x="644231" y="256909"/>
                  <a:pt x="635357" y="256909"/>
                </a:cubicBezTo>
                <a:lnTo>
                  <a:pt x="536483" y="256909"/>
                </a:lnTo>
                <a:cubicBezTo>
                  <a:pt x="527609" y="256909"/>
                  <a:pt x="520003" y="250571"/>
                  <a:pt x="520003" y="241697"/>
                </a:cubicBezTo>
                <a:cubicBezTo>
                  <a:pt x="520003" y="232824"/>
                  <a:pt x="527609" y="225218"/>
                  <a:pt x="536483" y="225218"/>
                </a:cubicBezTo>
                <a:close/>
                <a:moveTo>
                  <a:pt x="445131" y="139202"/>
                </a:moveTo>
                <a:cubicBezTo>
                  <a:pt x="422755" y="139202"/>
                  <a:pt x="405353" y="156602"/>
                  <a:pt x="405353" y="177731"/>
                </a:cubicBezTo>
                <a:lnTo>
                  <a:pt x="405353" y="393990"/>
                </a:lnTo>
                <a:cubicBezTo>
                  <a:pt x="405353" y="416362"/>
                  <a:pt x="422755" y="433762"/>
                  <a:pt x="445131" y="433762"/>
                </a:cubicBezTo>
                <a:lnTo>
                  <a:pt x="688775" y="433762"/>
                </a:lnTo>
                <a:cubicBezTo>
                  <a:pt x="696233" y="433762"/>
                  <a:pt x="704935" y="437491"/>
                  <a:pt x="711149" y="442462"/>
                </a:cubicBezTo>
                <a:lnTo>
                  <a:pt x="847889" y="579178"/>
                </a:lnTo>
                <a:lnTo>
                  <a:pt x="847889" y="464834"/>
                </a:lnTo>
                <a:cubicBezTo>
                  <a:pt x="847889" y="447433"/>
                  <a:pt x="861561" y="433762"/>
                  <a:pt x="877721" y="433762"/>
                </a:cubicBezTo>
                <a:lnTo>
                  <a:pt x="905069" y="433762"/>
                </a:lnTo>
                <a:cubicBezTo>
                  <a:pt x="927445" y="433762"/>
                  <a:pt x="944849" y="416362"/>
                  <a:pt x="944849" y="393990"/>
                </a:cubicBezTo>
                <a:lnTo>
                  <a:pt x="944849" y="177731"/>
                </a:lnTo>
                <a:cubicBezTo>
                  <a:pt x="944849" y="156602"/>
                  <a:pt x="927445" y="139202"/>
                  <a:pt x="905069" y="139202"/>
                </a:cubicBezTo>
                <a:close/>
                <a:moveTo>
                  <a:pt x="236295" y="29829"/>
                </a:moveTo>
                <a:cubicBezTo>
                  <a:pt x="212677" y="29829"/>
                  <a:pt x="194029" y="48472"/>
                  <a:pt x="194029" y="72087"/>
                </a:cubicBezTo>
                <a:lnTo>
                  <a:pt x="194029" y="300775"/>
                </a:lnTo>
                <a:cubicBezTo>
                  <a:pt x="194029" y="324389"/>
                  <a:pt x="212677" y="343032"/>
                  <a:pt x="236295" y="343032"/>
                </a:cubicBezTo>
                <a:lnTo>
                  <a:pt x="266129" y="343032"/>
                </a:lnTo>
                <a:cubicBezTo>
                  <a:pt x="282289" y="343032"/>
                  <a:pt x="297205" y="357947"/>
                  <a:pt x="297205" y="375347"/>
                </a:cubicBezTo>
                <a:lnTo>
                  <a:pt x="297205" y="514548"/>
                </a:lnTo>
                <a:lnTo>
                  <a:pt x="379249" y="417605"/>
                </a:lnTo>
                <a:cubicBezTo>
                  <a:pt x="376763" y="410147"/>
                  <a:pt x="375519" y="402690"/>
                  <a:pt x="375519" y="393990"/>
                </a:cubicBezTo>
                <a:lnTo>
                  <a:pt x="375519" y="177731"/>
                </a:lnTo>
                <a:cubicBezTo>
                  <a:pt x="375519" y="140444"/>
                  <a:pt x="406595" y="108130"/>
                  <a:pt x="445131" y="108130"/>
                </a:cubicBezTo>
                <a:lnTo>
                  <a:pt x="765845" y="108130"/>
                </a:lnTo>
                <a:lnTo>
                  <a:pt x="765845" y="72087"/>
                </a:lnTo>
                <a:cubicBezTo>
                  <a:pt x="765845" y="48472"/>
                  <a:pt x="745955" y="29829"/>
                  <a:pt x="722337" y="29829"/>
                </a:cubicBezTo>
                <a:close/>
                <a:moveTo>
                  <a:pt x="236295" y="0"/>
                </a:moveTo>
                <a:lnTo>
                  <a:pt x="722337" y="0"/>
                </a:lnTo>
                <a:cubicBezTo>
                  <a:pt x="763359" y="0"/>
                  <a:pt x="795679" y="32315"/>
                  <a:pt x="795679" y="72087"/>
                </a:cubicBezTo>
                <a:lnTo>
                  <a:pt x="795679" y="108130"/>
                </a:lnTo>
                <a:lnTo>
                  <a:pt x="905069" y="108130"/>
                </a:lnTo>
                <a:cubicBezTo>
                  <a:pt x="943605" y="108130"/>
                  <a:pt x="974681" y="140444"/>
                  <a:pt x="974681" y="177731"/>
                </a:cubicBezTo>
                <a:lnTo>
                  <a:pt x="974681" y="393990"/>
                </a:lnTo>
                <a:cubicBezTo>
                  <a:pt x="974681" y="432519"/>
                  <a:pt x="943605" y="464834"/>
                  <a:pt x="905069" y="464834"/>
                </a:cubicBezTo>
                <a:lnTo>
                  <a:pt x="877721" y="464834"/>
                </a:lnTo>
                <a:lnTo>
                  <a:pt x="877721" y="586635"/>
                </a:lnTo>
                <a:cubicBezTo>
                  <a:pt x="877721" y="596578"/>
                  <a:pt x="871507" y="607764"/>
                  <a:pt x="860319" y="611492"/>
                </a:cubicBezTo>
                <a:cubicBezTo>
                  <a:pt x="857833" y="612735"/>
                  <a:pt x="852861" y="613978"/>
                  <a:pt x="850375" y="613978"/>
                </a:cubicBezTo>
                <a:cubicBezTo>
                  <a:pt x="842915" y="613978"/>
                  <a:pt x="835457" y="611492"/>
                  <a:pt x="830485" y="606521"/>
                </a:cubicBezTo>
                <a:lnTo>
                  <a:pt x="688775" y="464834"/>
                </a:lnTo>
                <a:lnTo>
                  <a:pt x="445131" y="464834"/>
                </a:lnTo>
                <a:cubicBezTo>
                  <a:pt x="426485" y="464834"/>
                  <a:pt x="409083" y="456134"/>
                  <a:pt x="396651" y="443705"/>
                </a:cubicBezTo>
                <a:lnTo>
                  <a:pt x="315851" y="540649"/>
                </a:lnTo>
                <a:cubicBezTo>
                  <a:pt x="309637" y="545620"/>
                  <a:pt x="302177" y="549349"/>
                  <a:pt x="294719" y="549349"/>
                </a:cubicBezTo>
                <a:cubicBezTo>
                  <a:pt x="292233" y="549349"/>
                  <a:pt x="288503" y="548106"/>
                  <a:pt x="283531" y="546863"/>
                </a:cubicBezTo>
                <a:cubicBezTo>
                  <a:pt x="273587" y="541892"/>
                  <a:pt x="266129" y="531949"/>
                  <a:pt x="266129" y="520763"/>
                </a:cubicBezTo>
                <a:lnTo>
                  <a:pt x="266129" y="375347"/>
                </a:lnTo>
                <a:cubicBezTo>
                  <a:pt x="266129" y="374104"/>
                  <a:pt x="266129" y="374104"/>
                  <a:pt x="266129" y="374104"/>
                </a:cubicBezTo>
                <a:lnTo>
                  <a:pt x="236295" y="374104"/>
                </a:lnTo>
                <a:cubicBezTo>
                  <a:pt x="196517" y="374104"/>
                  <a:pt x="162953" y="340547"/>
                  <a:pt x="162953" y="300775"/>
                </a:cubicBezTo>
                <a:lnTo>
                  <a:pt x="162953" y="72087"/>
                </a:lnTo>
                <a:cubicBezTo>
                  <a:pt x="162953" y="32315"/>
                  <a:pt x="196517" y="0"/>
                  <a:pt x="236295" y="0"/>
                </a:cubicBezTo>
                <a:close/>
              </a:path>
            </a:pathLst>
          </a:custGeom>
          <a:solidFill>
            <a:schemeClr val="bg1"/>
          </a:solidFill>
          <a:ln w="6350" cap="flat">
            <a:solidFill>
              <a:schemeClr val="bg1"/>
            </a:solidFill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endParaRPr lang="es-ES" sz="1200" noProof="0"/>
          </a:p>
        </p:txBody>
      </p:sp>
      <p:sp>
        <p:nvSpPr>
          <p:cNvPr id="113" name="TextBox 17">
            <a:extLst>
              <a:ext uri="{FF2B5EF4-FFF2-40B4-BE49-F238E27FC236}">
                <a16:creationId xmlns:a16="http://schemas.microsoft.com/office/drawing/2014/main" id="{32CF452F-AFAE-50FF-CB1F-04E8B985330E}"/>
              </a:ext>
            </a:extLst>
          </p:cNvPr>
          <p:cNvSpPr txBox="1"/>
          <p:nvPr/>
        </p:nvSpPr>
        <p:spPr>
          <a:xfrm>
            <a:off x="3662049" y="4507348"/>
            <a:ext cx="2229575" cy="41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1" noProof="0">
                <a:solidFill>
                  <a:schemeClr val="tx2">
                    <a:lumMod val="75000"/>
                    <a:lumOff val="25000"/>
                  </a:schemeClr>
                </a:solidFill>
                <a:ea typeface="Open Sans" pitchFamily="34"/>
                <a:cs typeface="Open Sans" pitchFamily="34"/>
              </a:rPr>
              <a:t>Entrevistas a perfiles internos y externos </a:t>
            </a:r>
            <a:endParaRPr lang="es-ES" sz="1050" i="1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48AAA6E5-6E5C-C0E3-30DC-4CBE0169FD3C}"/>
              </a:ext>
            </a:extLst>
          </p:cNvPr>
          <p:cNvSpPr/>
          <p:nvPr/>
        </p:nvSpPr>
        <p:spPr>
          <a:xfrm>
            <a:off x="3333680" y="4940140"/>
            <a:ext cx="324000" cy="32400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noProof="0"/>
          </a:p>
        </p:txBody>
      </p:sp>
      <p:sp>
        <p:nvSpPr>
          <p:cNvPr id="115" name="TextBox 17">
            <a:extLst>
              <a:ext uri="{FF2B5EF4-FFF2-40B4-BE49-F238E27FC236}">
                <a16:creationId xmlns:a16="http://schemas.microsoft.com/office/drawing/2014/main" id="{62324875-7FD1-EF8C-A7D0-839767CCD87E}"/>
              </a:ext>
            </a:extLst>
          </p:cNvPr>
          <p:cNvSpPr txBox="1"/>
          <p:nvPr/>
        </p:nvSpPr>
        <p:spPr>
          <a:xfrm>
            <a:off x="3662049" y="4940140"/>
            <a:ext cx="222957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1" noProof="0">
                <a:solidFill>
                  <a:schemeClr val="tx2">
                    <a:lumMod val="75000"/>
                    <a:lumOff val="25000"/>
                  </a:schemeClr>
                </a:solidFill>
                <a:ea typeface="Open Sans" pitchFamily="34"/>
                <a:cs typeface="Open Sans" pitchFamily="34"/>
              </a:rPr>
              <a:t>Encuesta online</a:t>
            </a:r>
            <a:endParaRPr lang="es-ES" sz="1050" i="1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pic>
        <p:nvPicPr>
          <p:cNvPr id="116" name="Gráfico 115" descr="Correo electrónico contorno">
            <a:extLst>
              <a:ext uri="{FF2B5EF4-FFF2-40B4-BE49-F238E27FC236}">
                <a16:creationId xmlns:a16="http://schemas.microsoft.com/office/drawing/2014/main" id="{61538CB8-6981-E51B-F51A-47325402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8273" y="4981794"/>
            <a:ext cx="254179" cy="221401"/>
          </a:xfrm>
          <a:prstGeom prst="rect">
            <a:avLst/>
          </a:prstGeom>
          <a:effectLst/>
        </p:spPr>
      </p:pic>
      <p:grpSp>
        <p:nvGrpSpPr>
          <p:cNvPr id="117" name="Grupo 116">
            <a:extLst>
              <a:ext uri="{FF2B5EF4-FFF2-40B4-BE49-F238E27FC236}">
                <a16:creationId xmlns:a16="http://schemas.microsoft.com/office/drawing/2014/main" id="{C203FD9C-7CFC-0DC3-D5AA-06782FBEC28D}"/>
              </a:ext>
            </a:extLst>
          </p:cNvPr>
          <p:cNvGrpSpPr/>
          <p:nvPr/>
        </p:nvGrpSpPr>
        <p:grpSpPr>
          <a:xfrm>
            <a:off x="6146845" y="4500047"/>
            <a:ext cx="324000" cy="324001"/>
            <a:chOff x="2569592" y="5907872"/>
            <a:chExt cx="324000" cy="324001"/>
          </a:xfrm>
        </p:grpSpPr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2765EB49-1940-EA83-67AD-9BD45D17921D}"/>
                </a:ext>
              </a:extLst>
            </p:cNvPr>
            <p:cNvSpPr/>
            <p:nvPr/>
          </p:nvSpPr>
          <p:spPr>
            <a:xfrm>
              <a:off x="2569592" y="5907872"/>
              <a:ext cx="324000" cy="32400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noProof="0"/>
            </a:p>
          </p:txBody>
        </p:sp>
        <p:grpSp>
          <p:nvGrpSpPr>
            <p:cNvPr id="119" name="Meeting9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59BA462-2EA7-19B2-7E8A-44CBA44BC252}"/>
                </a:ext>
              </a:extLst>
            </p:cNvPr>
            <p:cNvGrpSpPr/>
            <p:nvPr/>
          </p:nvGrpSpPr>
          <p:grpSpPr>
            <a:xfrm>
              <a:off x="2618443" y="5971313"/>
              <a:ext cx="226297" cy="197132"/>
              <a:chOff x="2327175" y="2347091"/>
              <a:chExt cx="377620" cy="325516"/>
            </a:xfrm>
          </p:grpSpPr>
          <p:sp>
            <p:nvSpPr>
              <p:cNvPr id="120" name="Oval 249">
                <a:extLst>
                  <a:ext uri="{FF2B5EF4-FFF2-40B4-BE49-F238E27FC236}">
                    <a16:creationId xmlns:a16="http://schemas.microsoft.com/office/drawing/2014/main" id="{7B819AA1-CC60-335C-365D-E458F9C5CB1C}"/>
                  </a:ext>
                </a:extLst>
              </p:cNvPr>
              <p:cNvSpPr/>
              <p:nvPr/>
            </p:nvSpPr>
            <p:spPr>
              <a:xfrm>
                <a:off x="2369292" y="2397063"/>
                <a:ext cx="67098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1" name="Oval 250">
                <a:extLst>
                  <a:ext uri="{FF2B5EF4-FFF2-40B4-BE49-F238E27FC236}">
                    <a16:creationId xmlns:a16="http://schemas.microsoft.com/office/drawing/2014/main" id="{FB6E8FE4-5BBB-9CBE-2098-EE96231F328A}"/>
                  </a:ext>
                </a:extLst>
              </p:cNvPr>
              <p:cNvSpPr/>
              <p:nvPr/>
            </p:nvSpPr>
            <p:spPr>
              <a:xfrm>
                <a:off x="2487076" y="2347091"/>
                <a:ext cx="61392" cy="6210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2" name="Freeform 251">
                <a:extLst>
                  <a:ext uri="{FF2B5EF4-FFF2-40B4-BE49-F238E27FC236}">
                    <a16:creationId xmlns:a16="http://schemas.microsoft.com/office/drawing/2014/main" id="{D22CE92E-7CDC-46A3-95FC-B449D202E49B}"/>
                  </a:ext>
                </a:extLst>
              </p:cNvPr>
              <p:cNvSpPr/>
              <p:nvPr/>
            </p:nvSpPr>
            <p:spPr>
              <a:xfrm>
                <a:off x="2462808" y="2425619"/>
                <a:ext cx="109215" cy="635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4"/>
                  <a:gd name="f7" fmla="val 188"/>
                  <a:gd name="f8" fmla="val 323"/>
                  <a:gd name="f9" fmla="val 125"/>
                  <a:gd name="f10" fmla="val 40"/>
                  <a:gd name="f11" fmla="val 287"/>
                  <a:gd name="f12" fmla="val 5"/>
                  <a:gd name="f13" fmla="val 217"/>
                  <a:gd name="f14" fmla="val 162"/>
                  <a:gd name="f15" fmla="val 47"/>
                  <a:gd name="f16" fmla="val 106"/>
                  <a:gd name="f17" fmla="val 37"/>
                  <a:gd name="f18" fmla="+- 0 0 -90"/>
                  <a:gd name="f19" fmla="*/ f3 1 324"/>
                  <a:gd name="f20" fmla="*/ f4 1 188"/>
                  <a:gd name="f21" fmla="+- f7 0 f5"/>
                  <a:gd name="f22" fmla="+- f6 0 f5"/>
                  <a:gd name="f23" fmla="*/ f18 f0 1"/>
                  <a:gd name="f24" fmla="*/ f22 1 324"/>
                  <a:gd name="f25" fmla="*/ f21 1 188"/>
                  <a:gd name="f26" fmla="*/ 323 f22 1"/>
                  <a:gd name="f27" fmla="*/ 188 f21 1"/>
                  <a:gd name="f28" fmla="*/ 324 f22 1"/>
                  <a:gd name="f29" fmla="*/ 125 f21 1"/>
                  <a:gd name="f30" fmla="*/ 217 f22 1"/>
                  <a:gd name="f31" fmla="*/ 0 f21 1"/>
                  <a:gd name="f32" fmla="*/ 162 f22 1"/>
                  <a:gd name="f33" fmla="*/ 47 f21 1"/>
                  <a:gd name="f34" fmla="*/ 106 f22 1"/>
                  <a:gd name="f35" fmla="*/ 0 f22 1"/>
                  <a:gd name="f36" fmla="*/ f23 1 f2"/>
                  <a:gd name="f37" fmla="*/ f26 1 324"/>
                  <a:gd name="f38" fmla="*/ f27 1 188"/>
                  <a:gd name="f39" fmla="*/ f28 1 324"/>
                  <a:gd name="f40" fmla="*/ f29 1 188"/>
                  <a:gd name="f41" fmla="*/ f30 1 324"/>
                  <a:gd name="f42" fmla="*/ f31 1 188"/>
                  <a:gd name="f43" fmla="*/ f32 1 324"/>
                  <a:gd name="f44" fmla="*/ f33 1 188"/>
                  <a:gd name="f45" fmla="*/ f34 1 324"/>
                  <a:gd name="f46" fmla="*/ f35 1 324"/>
                  <a:gd name="f47" fmla="*/ 0 1 f24"/>
                  <a:gd name="f48" fmla="*/ f6 1 f24"/>
                  <a:gd name="f49" fmla="*/ 0 1 f25"/>
                  <a:gd name="f50" fmla="*/ f7 1 f25"/>
                  <a:gd name="f51" fmla="+- f36 0 f1"/>
                  <a:gd name="f52" fmla="*/ f37 1 f24"/>
                  <a:gd name="f53" fmla="*/ f38 1 f25"/>
                  <a:gd name="f54" fmla="*/ f39 1 f24"/>
                  <a:gd name="f55" fmla="*/ f40 1 f25"/>
                  <a:gd name="f56" fmla="*/ f41 1 f24"/>
                  <a:gd name="f57" fmla="*/ f42 1 f25"/>
                  <a:gd name="f58" fmla="*/ f43 1 f24"/>
                  <a:gd name="f59" fmla="*/ f44 1 f25"/>
                  <a:gd name="f60" fmla="*/ f45 1 f24"/>
                  <a:gd name="f61" fmla="*/ f46 1 f24"/>
                  <a:gd name="f62" fmla="*/ f47 f19 1"/>
                  <a:gd name="f63" fmla="*/ f48 f19 1"/>
                  <a:gd name="f64" fmla="*/ f50 f20 1"/>
                  <a:gd name="f65" fmla="*/ f49 f20 1"/>
                  <a:gd name="f66" fmla="*/ f52 f19 1"/>
                  <a:gd name="f67" fmla="*/ f53 f20 1"/>
                  <a:gd name="f68" fmla="*/ f54 f19 1"/>
                  <a:gd name="f69" fmla="*/ f55 f20 1"/>
                  <a:gd name="f70" fmla="*/ f56 f19 1"/>
                  <a:gd name="f71" fmla="*/ f57 f20 1"/>
                  <a:gd name="f72" fmla="*/ f58 f19 1"/>
                  <a:gd name="f73" fmla="*/ f59 f20 1"/>
                  <a:gd name="f74" fmla="*/ f60 f19 1"/>
                  <a:gd name="f75" fmla="*/ f6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66" y="f67"/>
                  </a:cxn>
                  <a:cxn ang="f51">
                    <a:pos x="f68" y="f69"/>
                  </a:cxn>
                  <a:cxn ang="f51">
                    <a:pos x="f70" y="f71"/>
                  </a:cxn>
                  <a:cxn ang="f51">
                    <a:pos x="f72" y="f73"/>
                  </a:cxn>
                  <a:cxn ang="f51">
                    <a:pos x="f74" y="f71"/>
                  </a:cxn>
                  <a:cxn ang="f51">
                    <a:pos x="f75" y="f69"/>
                  </a:cxn>
                  <a:cxn ang="f51">
                    <a:pos x="f75" y="f67"/>
                  </a:cxn>
                </a:cxnLst>
                <a:rect l="f62" t="f65" r="f63" b="f64"/>
                <a:pathLst>
                  <a:path w="324" h="188">
                    <a:moveTo>
                      <a:pt x="f8" y="f7"/>
                    </a:moveTo>
                    <a:lnTo>
                      <a:pt x="f6" y="f9"/>
                    </a:lnTo>
                    <a:cubicBezTo>
                      <a:pt x="f6" y="f10"/>
                      <a:pt x="f11" y="f12"/>
                      <a:pt x="f13" y="f5"/>
                    </a:cubicBezTo>
                    <a:lnTo>
                      <a:pt x="f14" y="f15"/>
                    </a:lnTo>
                    <a:lnTo>
                      <a:pt x="f16" y="f5"/>
                    </a:lnTo>
                    <a:cubicBezTo>
                      <a:pt x="f17" y="f12"/>
                      <a:pt x="f5" y="f10"/>
                      <a:pt x="f5" y="f9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3" name="Freeform 252">
                <a:extLst>
                  <a:ext uri="{FF2B5EF4-FFF2-40B4-BE49-F238E27FC236}">
                    <a16:creationId xmlns:a16="http://schemas.microsoft.com/office/drawing/2014/main" id="{6B730DB1-CE39-0C8E-F6E3-3B25783DA893}"/>
                  </a:ext>
                </a:extLst>
              </p:cNvPr>
              <p:cNvSpPr/>
              <p:nvPr/>
            </p:nvSpPr>
            <p:spPr>
              <a:xfrm>
                <a:off x="2327175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145"/>
                  <a:gd name="f9" fmla="val 146"/>
                  <a:gd name="f10" fmla="val 193"/>
                  <a:gd name="f11" fmla="val 236"/>
                  <a:gd name="f12" fmla="val 204"/>
                  <a:gd name="f13" fmla="val 258"/>
                  <a:gd name="f14" fmla="val 221"/>
                  <a:gd name="f15" fmla="val 270"/>
                  <a:gd name="f16" fmla="val 243"/>
                  <a:gd name="f17" fmla="val 374"/>
                  <a:gd name="f18" fmla="val 403"/>
                  <a:gd name="f19" fmla="val 256"/>
                  <a:gd name="f20" fmla="val 229"/>
                  <a:gd name="f21" fmla="val 207"/>
                  <a:gd name="f22" fmla="val 409"/>
                  <a:gd name="f23" fmla="val 196"/>
                  <a:gd name="f24" fmla="val 394"/>
                  <a:gd name="f25" fmla="val 191"/>
                  <a:gd name="f26" fmla="val 282"/>
                  <a:gd name="f27" fmla="val 177"/>
                  <a:gd name="f28" fmla="val 235"/>
                  <a:gd name="f29" fmla="val 76"/>
                  <a:gd name="f30" fmla="val 214"/>
                  <a:gd name="f31" fmla="val 23"/>
                  <a:gd name="f32" fmla="val 176"/>
                  <a:gd name="f33" fmla="val 135"/>
                  <a:gd name="f34" fmla="val 78"/>
                  <a:gd name="f35" fmla="val 36"/>
                  <a:gd name="f36" fmla="val 33"/>
                  <a:gd name="f37" fmla="val 24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145 f43 1"/>
                  <a:gd name="f48" fmla="*/ 146 f42 1"/>
                  <a:gd name="f49" fmla="*/ 193 f43 1"/>
                  <a:gd name="f50" fmla="*/ 236 f42 1"/>
                  <a:gd name="f51" fmla="*/ 243 f43 1"/>
                  <a:gd name="f52" fmla="*/ 270 f42 1"/>
                  <a:gd name="f53" fmla="*/ 374 f43 1"/>
                  <a:gd name="f54" fmla="*/ 420 f43 1"/>
                  <a:gd name="f55" fmla="*/ 229 f42 1"/>
                  <a:gd name="f56" fmla="*/ 394 f43 1"/>
                  <a:gd name="f57" fmla="*/ 191 f42 1"/>
                  <a:gd name="f58" fmla="*/ 282 f43 1"/>
                  <a:gd name="f59" fmla="*/ 177 f42 1"/>
                  <a:gd name="f60" fmla="*/ 235 f43 1"/>
                  <a:gd name="f61" fmla="*/ 76 f42 1"/>
                  <a:gd name="f62" fmla="*/ 135 f43 1"/>
                  <a:gd name="f63" fmla="*/ 0 f42 1"/>
                  <a:gd name="f64" fmla="*/ 24 f43 1"/>
                  <a:gd name="f65" fmla="*/ 109 f42 1"/>
                  <a:gd name="f66" fmla="*/ 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6" y="f19"/>
                      <a:pt x="f6" y="f20"/>
                    </a:cubicBezTo>
                    <a:cubicBezTo>
                      <a:pt x="f6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4" name="Line 253">
                <a:extLst>
                  <a:ext uri="{FF2B5EF4-FFF2-40B4-BE49-F238E27FC236}">
                    <a16:creationId xmlns:a16="http://schemas.microsoft.com/office/drawing/2014/main" id="{91D1026E-CC34-0BF3-E1A8-D7209DAD49AC}"/>
                  </a:ext>
                </a:extLst>
              </p:cNvPr>
              <p:cNvSpPr/>
              <p:nvPr/>
            </p:nvSpPr>
            <p:spPr>
              <a:xfrm>
                <a:off x="2453527" y="2526267"/>
                <a:ext cx="3566" cy="13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5" name="Freeform 254">
                <a:extLst>
                  <a:ext uri="{FF2B5EF4-FFF2-40B4-BE49-F238E27FC236}">
                    <a16:creationId xmlns:a16="http://schemas.microsoft.com/office/drawing/2014/main" id="{8ACA3CDA-2B85-8A69-AA9E-A5CC7E1F21A3}"/>
                  </a:ext>
                </a:extLst>
              </p:cNvPr>
              <p:cNvSpPr/>
              <p:nvPr/>
            </p:nvSpPr>
            <p:spPr>
              <a:xfrm>
                <a:off x="2447812" y="2575526"/>
                <a:ext cx="137772" cy="442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8"/>
                  <a:gd name="f7" fmla="val 132"/>
                  <a:gd name="f8" fmla="val 116"/>
                  <a:gd name="f9" fmla="val 58"/>
                  <a:gd name="f10" fmla="val 42"/>
                  <a:gd name="f11" fmla="val 155"/>
                  <a:gd name="f12" fmla="val 254"/>
                  <a:gd name="f13" fmla="val 365"/>
                  <a:gd name="f14" fmla="val 54"/>
                  <a:gd name="f15" fmla="+- 0 0 -90"/>
                  <a:gd name="f16" fmla="*/ f3 1 408"/>
                  <a:gd name="f17" fmla="*/ f4 1 132"/>
                  <a:gd name="f18" fmla="+- f7 0 f5"/>
                  <a:gd name="f19" fmla="+- f6 0 f5"/>
                  <a:gd name="f20" fmla="*/ f15 f0 1"/>
                  <a:gd name="f21" fmla="*/ f19 1 408"/>
                  <a:gd name="f22" fmla="*/ f18 1 132"/>
                  <a:gd name="f23" fmla="*/ 0 f19 1"/>
                  <a:gd name="f24" fmla="*/ 132 f18 1"/>
                  <a:gd name="f25" fmla="*/ 116 f18 1"/>
                  <a:gd name="f26" fmla="*/ 155 f19 1"/>
                  <a:gd name="f27" fmla="*/ 0 f18 1"/>
                  <a:gd name="f28" fmla="*/ 254 f19 1"/>
                  <a:gd name="f29" fmla="*/ 408 f19 1"/>
                  <a:gd name="f30" fmla="*/ f20 1 f2"/>
                  <a:gd name="f31" fmla="*/ f23 1 408"/>
                  <a:gd name="f32" fmla="*/ f24 1 132"/>
                  <a:gd name="f33" fmla="*/ f25 1 132"/>
                  <a:gd name="f34" fmla="*/ f26 1 408"/>
                  <a:gd name="f35" fmla="*/ f27 1 132"/>
                  <a:gd name="f36" fmla="*/ f28 1 408"/>
                  <a:gd name="f37" fmla="*/ f29 1 408"/>
                  <a:gd name="f38" fmla="*/ 0 1 f21"/>
                  <a:gd name="f39" fmla="*/ f6 1 f21"/>
                  <a:gd name="f40" fmla="*/ 0 1 f22"/>
                  <a:gd name="f41" fmla="*/ f7 1 f22"/>
                  <a:gd name="f42" fmla="+- f30 0 f1"/>
                  <a:gd name="f43" fmla="*/ f31 1 f21"/>
                  <a:gd name="f44" fmla="*/ f32 1 f22"/>
                  <a:gd name="f45" fmla="*/ f33 1 f22"/>
                  <a:gd name="f46" fmla="*/ f34 1 f21"/>
                  <a:gd name="f47" fmla="*/ f35 1 f22"/>
                  <a:gd name="f48" fmla="*/ f36 1 f21"/>
                  <a:gd name="f49" fmla="*/ f37 1 f21"/>
                  <a:gd name="f50" fmla="*/ f38 f16 1"/>
                  <a:gd name="f51" fmla="*/ f39 f16 1"/>
                  <a:gd name="f52" fmla="*/ f41 f17 1"/>
                  <a:gd name="f53" fmla="*/ f40 f17 1"/>
                  <a:gd name="f54" fmla="*/ f43 f16 1"/>
                  <a:gd name="f55" fmla="*/ f44 f17 1"/>
                  <a:gd name="f56" fmla="*/ f45 f17 1"/>
                  <a:gd name="f57" fmla="*/ f46 f16 1"/>
                  <a:gd name="f58" fmla="*/ f47 f17 1"/>
                  <a:gd name="f59" fmla="*/ f48 f16 1"/>
                  <a:gd name="f60" fmla="*/ f4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4" y="f55"/>
                  </a:cxn>
                  <a:cxn ang="f42">
                    <a:pos x="f54" y="f56"/>
                  </a:cxn>
                  <a:cxn ang="f42">
                    <a:pos x="f57" y="f58"/>
                  </a:cxn>
                  <a:cxn ang="f42">
                    <a:pos x="f59" y="f58"/>
                  </a:cxn>
                  <a:cxn ang="f42">
                    <a:pos x="f60" y="f56"/>
                  </a:cxn>
                  <a:cxn ang="f42">
                    <a:pos x="f60" y="f55"/>
                  </a:cxn>
                </a:cxnLst>
                <a:rect l="f50" t="f53" r="f51" b="f52"/>
                <a:pathLst>
                  <a:path w="408" h="132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10" y="f5"/>
                      <a:pt x="f11" y="f5"/>
                    </a:cubicBezTo>
                    <a:lnTo>
                      <a:pt x="f12" y="f5"/>
                    </a:lnTo>
                    <a:cubicBezTo>
                      <a:pt x="f13" y="f5"/>
                      <a:pt x="f6" y="f14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6" name="Oval 255">
                <a:extLst>
                  <a:ext uri="{FF2B5EF4-FFF2-40B4-BE49-F238E27FC236}">
                    <a16:creationId xmlns:a16="http://schemas.microsoft.com/office/drawing/2014/main" id="{A3F6689F-0D8B-B457-91A7-97D20383BBE4}"/>
                  </a:ext>
                </a:extLst>
              </p:cNvPr>
              <p:cNvSpPr/>
              <p:nvPr/>
            </p:nvSpPr>
            <p:spPr>
              <a:xfrm>
                <a:off x="2477082" y="2477731"/>
                <a:ext cx="79241" cy="78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7" name="Freeform 256">
                <a:extLst>
                  <a:ext uri="{FF2B5EF4-FFF2-40B4-BE49-F238E27FC236}">
                    <a16:creationId xmlns:a16="http://schemas.microsoft.com/office/drawing/2014/main" id="{16A9AE29-38AB-3AF9-496A-DE2EB8B9F71C}"/>
                  </a:ext>
                </a:extLst>
              </p:cNvPr>
              <p:cNvSpPr/>
              <p:nvPr/>
            </p:nvSpPr>
            <p:spPr>
              <a:xfrm>
                <a:off x="2438540" y="2618356"/>
                <a:ext cx="156334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3"/>
                  <a:gd name="f7" fmla="val 160"/>
                  <a:gd name="f8" fmla="val 55"/>
                  <a:gd name="f9" fmla="val 25"/>
                  <a:gd name="f10" fmla="val 408"/>
                  <a:gd name="f11" fmla="val 439"/>
                  <a:gd name="f12" fmla="+- 0 0 -90"/>
                  <a:gd name="f13" fmla="*/ f3 1 463"/>
                  <a:gd name="f14" fmla="*/ f4 1 160"/>
                  <a:gd name="f15" fmla="+- f7 0 f5"/>
                  <a:gd name="f16" fmla="+- f6 0 f5"/>
                  <a:gd name="f17" fmla="*/ f12 f0 1"/>
                  <a:gd name="f18" fmla="*/ f16 1 463"/>
                  <a:gd name="f19" fmla="*/ f15 1 160"/>
                  <a:gd name="f20" fmla="*/ 0 f16 1"/>
                  <a:gd name="f21" fmla="*/ 160 f15 1"/>
                  <a:gd name="f22" fmla="*/ 55 f15 1"/>
                  <a:gd name="f23" fmla="*/ 55 f16 1"/>
                  <a:gd name="f24" fmla="*/ 0 f15 1"/>
                  <a:gd name="f25" fmla="*/ 408 f16 1"/>
                  <a:gd name="f26" fmla="*/ 463 f16 1"/>
                  <a:gd name="f27" fmla="*/ f17 1 f2"/>
                  <a:gd name="f28" fmla="*/ f20 1 463"/>
                  <a:gd name="f29" fmla="*/ f21 1 160"/>
                  <a:gd name="f30" fmla="*/ f22 1 160"/>
                  <a:gd name="f31" fmla="*/ f23 1 463"/>
                  <a:gd name="f32" fmla="*/ f24 1 160"/>
                  <a:gd name="f33" fmla="*/ f25 1 463"/>
                  <a:gd name="f34" fmla="*/ f26 1 463"/>
                  <a:gd name="f35" fmla="*/ 0 1 f18"/>
                  <a:gd name="f36" fmla="*/ f6 1 f18"/>
                  <a:gd name="f37" fmla="*/ 0 1 f19"/>
                  <a:gd name="f38" fmla="*/ f7 1 f19"/>
                  <a:gd name="f39" fmla="+- f27 0 f1"/>
                  <a:gd name="f40" fmla="*/ f28 1 f18"/>
                  <a:gd name="f41" fmla="*/ f29 1 f19"/>
                  <a:gd name="f42" fmla="*/ f30 1 f19"/>
                  <a:gd name="f43" fmla="*/ f31 1 f18"/>
                  <a:gd name="f44" fmla="*/ f32 1 f19"/>
                  <a:gd name="f45" fmla="*/ f33 1 f18"/>
                  <a:gd name="f46" fmla="*/ f34 1 f18"/>
                  <a:gd name="f47" fmla="*/ f35 f13 1"/>
                  <a:gd name="f48" fmla="*/ f36 f13 1"/>
                  <a:gd name="f49" fmla="*/ f38 f14 1"/>
                  <a:gd name="f50" fmla="*/ f37 f14 1"/>
                  <a:gd name="f51" fmla="*/ f40 f13 1"/>
                  <a:gd name="f52" fmla="*/ f41 f14 1"/>
                  <a:gd name="f53" fmla="*/ f42 f14 1"/>
                  <a:gd name="f54" fmla="*/ f43 f13 1"/>
                  <a:gd name="f55" fmla="*/ f44 f14 1"/>
                  <a:gd name="f56" fmla="*/ f45 f13 1"/>
                  <a:gd name="f57" fmla="*/ f4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51" y="f52"/>
                  </a:cxn>
                  <a:cxn ang="f39">
                    <a:pos x="f51" y="f53"/>
                  </a:cxn>
                  <a:cxn ang="f39">
                    <a:pos x="f54" y="f55"/>
                  </a:cxn>
                  <a:cxn ang="f39">
                    <a:pos x="f56" y="f55"/>
                  </a:cxn>
                  <a:cxn ang="f39">
                    <a:pos x="f57" y="f53"/>
                  </a:cxn>
                  <a:cxn ang="f39">
                    <a:pos x="f57" y="f52"/>
                  </a:cxn>
                </a:cxnLst>
                <a:rect l="f47" t="f50" r="f48" b="f49"/>
                <a:pathLst>
                  <a:path w="463" h="160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lnTo>
                      <a:pt x="f10" y="f5"/>
                    </a:lnTo>
                    <a:cubicBezTo>
                      <a:pt x="f11" y="f5"/>
                      <a:pt x="f6" y="f9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8" name="Freeform 257">
                <a:extLst>
                  <a:ext uri="{FF2B5EF4-FFF2-40B4-BE49-F238E27FC236}">
                    <a16:creationId xmlns:a16="http://schemas.microsoft.com/office/drawing/2014/main" id="{5DC60738-8917-928E-D4BA-E7E2033614DC}"/>
                  </a:ext>
                </a:extLst>
              </p:cNvPr>
              <p:cNvSpPr/>
              <p:nvPr/>
            </p:nvSpPr>
            <p:spPr>
              <a:xfrm>
                <a:off x="2602720" y="2559103"/>
                <a:ext cx="62106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"/>
                  <a:gd name="f7" fmla="val 161"/>
                  <a:gd name="f8" fmla="val 104"/>
                  <a:gd name="f9" fmla="+- 0 0 -90"/>
                  <a:gd name="f10" fmla="*/ f3 1 183"/>
                  <a:gd name="f11" fmla="*/ f4 1 161"/>
                  <a:gd name="f12" fmla="+- f7 0 f5"/>
                  <a:gd name="f13" fmla="+- f6 0 f5"/>
                  <a:gd name="f14" fmla="*/ f9 f0 1"/>
                  <a:gd name="f15" fmla="*/ f13 1 183"/>
                  <a:gd name="f16" fmla="*/ f12 1 161"/>
                  <a:gd name="f17" fmla="*/ 104 f13 1"/>
                  <a:gd name="f18" fmla="*/ 0 f12 1"/>
                  <a:gd name="f19" fmla="*/ 183 f13 1"/>
                  <a:gd name="f20" fmla="*/ 161 f12 1"/>
                  <a:gd name="f21" fmla="*/ 0 f13 1"/>
                  <a:gd name="f22" fmla="*/ f14 1 f2"/>
                  <a:gd name="f23" fmla="*/ f17 1 183"/>
                  <a:gd name="f24" fmla="*/ f18 1 161"/>
                  <a:gd name="f25" fmla="*/ f19 1 183"/>
                  <a:gd name="f26" fmla="*/ f20 1 161"/>
                  <a:gd name="f27" fmla="*/ f21 1 18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83" h="161">
                    <a:moveTo>
                      <a:pt x="f8" y="f5"/>
                    </a:moveTo>
                    <a:lnTo>
                      <a:pt x="f6" y="f7"/>
                    </a:ln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29" name="Freeform 258">
                <a:extLst>
                  <a:ext uri="{FF2B5EF4-FFF2-40B4-BE49-F238E27FC236}">
                    <a16:creationId xmlns:a16="http://schemas.microsoft.com/office/drawing/2014/main" id="{AEB9CF9C-FD29-0B90-B118-00A5C976B101}"/>
                  </a:ext>
                </a:extLst>
              </p:cNvPr>
              <p:cNvSpPr/>
              <p:nvPr/>
            </p:nvSpPr>
            <p:spPr>
              <a:xfrm>
                <a:off x="2559890" y="2489152"/>
                <a:ext cx="58539" cy="2926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2"/>
                  <a:gd name="f7" fmla="val 86"/>
                  <a:gd name="f8" fmla="val 130"/>
                  <a:gd name="f9" fmla="+- 0 0 -90"/>
                  <a:gd name="f10" fmla="*/ f3 1 172"/>
                  <a:gd name="f11" fmla="*/ f4 1 86"/>
                  <a:gd name="f12" fmla="+- f7 0 f5"/>
                  <a:gd name="f13" fmla="+- f6 0 f5"/>
                  <a:gd name="f14" fmla="*/ f9 f0 1"/>
                  <a:gd name="f15" fmla="*/ f13 1 172"/>
                  <a:gd name="f16" fmla="*/ f12 1 86"/>
                  <a:gd name="f17" fmla="*/ 0 f13 1"/>
                  <a:gd name="f18" fmla="*/ 0 f12 1"/>
                  <a:gd name="f19" fmla="*/ 130 f13 1"/>
                  <a:gd name="f20" fmla="*/ 172 f13 1"/>
                  <a:gd name="f21" fmla="*/ 86 f12 1"/>
                  <a:gd name="f22" fmla="*/ f14 1 f2"/>
                  <a:gd name="f23" fmla="*/ f17 1 172"/>
                  <a:gd name="f24" fmla="*/ f18 1 86"/>
                  <a:gd name="f25" fmla="*/ f19 1 172"/>
                  <a:gd name="f26" fmla="*/ f20 1 172"/>
                  <a:gd name="f27" fmla="*/ f21 1 86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2" h="86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30" name="Freeform 259">
                <a:extLst>
                  <a:ext uri="{FF2B5EF4-FFF2-40B4-BE49-F238E27FC236}">
                    <a16:creationId xmlns:a16="http://schemas.microsoft.com/office/drawing/2014/main" id="{BA712B12-84DC-13B8-6C06-959CE0172FF5}"/>
                  </a:ext>
                </a:extLst>
              </p:cNvPr>
              <p:cNvSpPr/>
              <p:nvPr/>
            </p:nvSpPr>
            <p:spPr>
              <a:xfrm>
                <a:off x="2414262" y="2489152"/>
                <a:ext cx="58539" cy="306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3"/>
                  <a:gd name="f7" fmla="val 91"/>
                  <a:gd name="f8" fmla="val 44"/>
                  <a:gd name="f9" fmla="+- 0 0 -90"/>
                  <a:gd name="f10" fmla="*/ f3 1 173"/>
                  <a:gd name="f11" fmla="*/ f4 1 91"/>
                  <a:gd name="f12" fmla="+- f7 0 f5"/>
                  <a:gd name="f13" fmla="+- f6 0 f5"/>
                  <a:gd name="f14" fmla="*/ f9 f0 1"/>
                  <a:gd name="f15" fmla="*/ f13 1 173"/>
                  <a:gd name="f16" fmla="*/ f12 1 91"/>
                  <a:gd name="f17" fmla="*/ 0 f13 1"/>
                  <a:gd name="f18" fmla="*/ 91 f12 1"/>
                  <a:gd name="f19" fmla="*/ 44 f13 1"/>
                  <a:gd name="f20" fmla="*/ 0 f12 1"/>
                  <a:gd name="f21" fmla="*/ 173 f13 1"/>
                  <a:gd name="f22" fmla="*/ f14 1 f2"/>
                  <a:gd name="f23" fmla="*/ f17 1 173"/>
                  <a:gd name="f24" fmla="*/ f18 1 91"/>
                  <a:gd name="f25" fmla="*/ f19 1 173"/>
                  <a:gd name="f26" fmla="*/ f20 1 91"/>
                  <a:gd name="f27" fmla="*/ f21 1 17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73" h="91">
                    <a:moveTo>
                      <a:pt x="f5" y="f7"/>
                    </a:moveTo>
                    <a:lnTo>
                      <a:pt x="f8" y="f5"/>
                    </a:lnTo>
                    <a:lnTo>
                      <a:pt x="f6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31" name="Freeform 260">
                <a:extLst>
                  <a:ext uri="{FF2B5EF4-FFF2-40B4-BE49-F238E27FC236}">
                    <a16:creationId xmlns:a16="http://schemas.microsoft.com/office/drawing/2014/main" id="{415FE98C-471F-B4CA-8E2C-DABD937D8559}"/>
                  </a:ext>
                </a:extLst>
              </p:cNvPr>
              <p:cNvSpPr/>
              <p:nvPr/>
            </p:nvSpPr>
            <p:spPr>
              <a:xfrm>
                <a:off x="2369292" y="2560530"/>
                <a:ext cx="58539" cy="528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"/>
                  <a:gd name="f7" fmla="val 157"/>
                  <a:gd name="f8" fmla="val 76"/>
                  <a:gd name="f9" fmla="+- 0 0 -90"/>
                  <a:gd name="f10" fmla="*/ f3 1 175"/>
                  <a:gd name="f11" fmla="*/ f4 1 157"/>
                  <a:gd name="f12" fmla="+- f7 0 f5"/>
                  <a:gd name="f13" fmla="+- f6 0 f5"/>
                  <a:gd name="f14" fmla="*/ f9 f0 1"/>
                  <a:gd name="f15" fmla="*/ f13 1 175"/>
                  <a:gd name="f16" fmla="*/ f12 1 157"/>
                  <a:gd name="f17" fmla="*/ 175 f13 1"/>
                  <a:gd name="f18" fmla="*/ 157 f12 1"/>
                  <a:gd name="f19" fmla="*/ 0 f13 1"/>
                  <a:gd name="f20" fmla="*/ 76 f13 1"/>
                  <a:gd name="f21" fmla="*/ 0 f12 1"/>
                  <a:gd name="f22" fmla="*/ f14 1 f2"/>
                  <a:gd name="f23" fmla="*/ f17 1 175"/>
                  <a:gd name="f24" fmla="*/ f18 1 157"/>
                  <a:gd name="f25" fmla="*/ f19 1 175"/>
                  <a:gd name="f26" fmla="*/ f20 1 175"/>
                  <a:gd name="f27" fmla="*/ f21 1 157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5" h="157">
                    <a:moveTo>
                      <a:pt x="f6" y="f7"/>
                    </a:moveTo>
                    <a:lnTo>
                      <a:pt x="f5" y="f7"/>
                    </a:lnTo>
                    <a:lnTo>
                      <a:pt x="f8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32" name="Oval 261">
                <a:extLst>
                  <a:ext uri="{FF2B5EF4-FFF2-40B4-BE49-F238E27FC236}">
                    <a16:creationId xmlns:a16="http://schemas.microsoft.com/office/drawing/2014/main" id="{F021F631-3F70-0E5E-776E-440B9F4C019E}"/>
                  </a:ext>
                </a:extLst>
              </p:cNvPr>
              <p:cNvSpPr/>
              <p:nvPr/>
            </p:nvSpPr>
            <p:spPr>
              <a:xfrm>
                <a:off x="2595579" y="2397063"/>
                <a:ext cx="67811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33" name="Freeform 262">
                <a:extLst>
                  <a:ext uri="{FF2B5EF4-FFF2-40B4-BE49-F238E27FC236}">
                    <a16:creationId xmlns:a16="http://schemas.microsoft.com/office/drawing/2014/main" id="{88FB16CE-A43D-CED7-6B96-E63AE87B2050}"/>
                  </a:ext>
                </a:extLst>
              </p:cNvPr>
              <p:cNvSpPr/>
              <p:nvPr/>
            </p:nvSpPr>
            <p:spPr>
              <a:xfrm>
                <a:off x="2562743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275"/>
                  <a:gd name="f9" fmla="val 146"/>
                  <a:gd name="f10" fmla="val 227"/>
                  <a:gd name="f11" fmla="val 236"/>
                  <a:gd name="f12" fmla="val 216"/>
                  <a:gd name="f13" fmla="val 258"/>
                  <a:gd name="f14" fmla="val 199"/>
                  <a:gd name="f15" fmla="val 270"/>
                  <a:gd name="f16" fmla="val 178"/>
                  <a:gd name="f17" fmla="val 46"/>
                  <a:gd name="f18" fmla="val 17"/>
                  <a:gd name="f19" fmla="val 256"/>
                  <a:gd name="f20" fmla="val 229"/>
                  <a:gd name="f21" fmla="val 207"/>
                  <a:gd name="f22" fmla="val 11"/>
                  <a:gd name="f23" fmla="val 196"/>
                  <a:gd name="f24" fmla="val 26"/>
                  <a:gd name="f25" fmla="val 191"/>
                  <a:gd name="f26" fmla="val 139"/>
                  <a:gd name="f27" fmla="val 177"/>
                  <a:gd name="f28" fmla="val 185"/>
                  <a:gd name="f29" fmla="val 76"/>
                  <a:gd name="f30" fmla="val 206"/>
                  <a:gd name="f31" fmla="val 23"/>
                  <a:gd name="f32" fmla="val 244"/>
                  <a:gd name="f33" fmla="val 285"/>
                  <a:gd name="f34" fmla="val 342"/>
                  <a:gd name="f35" fmla="val 385"/>
                  <a:gd name="f36" fmla="val 33"/>
                  <a:gd name="f37" fmla="val 397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275 f43 1"/>
                  <a:gd name="f48" fmla="*/ 146 f42 1"/>
                  <a:gd name="f49" fmla="*/ 227 f43 1"/>
                  <a:gd name="f50" fmla="*/ 236 f42 1"/>
                  <a:gd name="f51" fmla="*/ 178 f43 1"/>
                  <a:gd name="f52" fmla="*/ 270 f42 1"/>
                  <a:gd name="f53" fmla="*/ 46 f43 1"/>
                  <a:gd name="f54" fmla="*/ 0 f43 1"/>
                  <a:gd name="f55" fmla="*/ 229 f42 1"/>
                  <a:gd name="f56" fmla="*/ 26 f43 1"/>
                  <a:gd name="f57" fmla="*/ 191 f42 1"/>
                  <a:gd name="f58" fmla="*/ 139 f43 1"/>
                  <a:gd name="f59" fmla="*/ 177 f42 1"/>
                  <a:gd name="f60" fmla="*/ 185 f43 1"/>
                  <a:gd name="f61" fmla="*/ 76 f42 1"/>
                  <a:gd name="f62" fmla="*/ 285 f43 1"/>
                  <a:gd name="f63" fmla="*/ 0 f42 1"/>
                  <a:gd name="f64" fmla="*/ 397 f43 1"/>
                  <a:gd name="f65" fmla="*/ 109 f42 1"/>
                  <a:gd name="f66" fmla="*/ 42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</p:grpSp>
      </p:grpSp>
      <p:sp>
        <p:nvSpPr>
          <p:cNvPr id="134" name="TextBox 17">
            <a:extLst>
              <a:ext uri="{FF2B5EF4-FFF2-40B4-BE49-F238E27FC236}">
                <a16:creationId xmlns:a16="http://schemas.microsoft.com/office/drawing/2014/main" id="{E4A1AB05-3BF7-8EDB-C552-268628AFC2A4}"/>
              </a:ext>
            </a:extLst>
          </p:cNvPr>
          <p:cNvSpPr txBox="1"/>
          <p:nvPr/>
        </p:nvSpPr>
        <p:spPr>
          <a:xfrm>
            <a:off x="6450226" y="4456121"/>
            <a:ext cx="2229575" cy="41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REUNIÓN </a:t>
            </a:r>
            <a:r>
              <a:rPr lang="es-ES" sz="1050" b="1" i="1" noProof="0">
                <a:solidFill>
                  <a:schemeClr val="tx2">
                    <a:lumMod val="75000"/>
                    <a:lumOff val="25000"/>
                  </a:schemeClr>
                </a:solidFill>
                <a:ea typeface="Open Sans" pitchFamily="34"/>
                <a:cs typeface="Open Sans" pitchFamily="34"/>
              </a:rPr>
              <a:t>PRESENCIAL</a:t>
            </a: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: </a:t>
            </a:r>
            <a:r>
              <a:rPr lang="es-ES" sz="1050" b="1" i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taller de trabajo de reflexión estratégica</a:t>
            </a:r>
            <a:endParaRPr lang="es-ES" sz="1050" i="1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135" name="Rectángulo 177">
            <a:extLst>
              <a:ext uri="{FF2B5EF4-FFF2-40B4-BE49-F238E27FC236}">
                <a16:creationId xmlns:a16="http://schemas.microsoft.com/office/drawing/2014/main" id="{D1047880-A0F2-A2A0-89E7-A525F4E1E018}"/>
              </a:ext>
            </a:extLst>
          </p:cNvPr>
          <p:cNvSpPr/>
          <p:nvPr/>
        </p:nvSpPr>
        <p:spPr>
          <a:xfrm>
            <a:off x="6117697" y="5896100"/>
            <a:ext cx="2545552" cy="416038"/>
          </a:xfrm>
          <a:prstGeom prst="rect">
            <a:avLst/>
          </a:prstGeom>
          <a:solidFill>
            <a:srgbClr val="F2F2F2"/>
          </a:solidFill>
          <a:ln w="6345" cap="flat">
            <a:solidFill>
              <a:srgbClr val="595959"/>
            </a:solidFill>
            <a:custDash>
              <a:ds d="300173" sp="300173"/>
            </a:custDash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1" u="none" strike="noStrike" kern="1200" cap="none" spc="0" baseline="0" noProof="0">
                <a:solidFill>
                  <a:srgbClr val="3A3A3A"/>
                </a:solidFill>
                <a:uFillTx/>
                <a:ea typeface="Open Sans" pitchFamily="34"/>
                <a:cs typeface="Open Sans" pitchFamily="34"/>
              </a:rPr>
              <a:t>Entregable 2: modelo estratégico 2026-2030</a:t>
            </a:r>
          </a:p>
        </p:txBody>
      </p:sp>
      <p:grpSp>
        <p:nvGrpSpPr>
          <p:cNvPr id="136" name="Fil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C41160C-6D0C-345C-A4FB-00D1CF7B6FCE}"/>
              </a:ext>
            </a:extLst>
          </p:cNvPr>
          <p:cNvGrpSpPr/>
          <p:nvPr/>
        </p:nvGrpSpPr>
        <p:grpSpPr>
          <a:xfrm>
            <a:off x="6246622" y="5927379"/>
            <a:ext cx="217547" cy="307065"/>
            <a:chOff x="4368802" y="6125967"/>
            <a:chExt cx="211902" cy="291365"/>
          </a:xfrm>
        </p:grpSpPr>
        <p:sp>
          <p:nvSpPr>
            <p:cNvPr id="137" name="Freeform: Shape 1031">
              <a:extLst>
                <a:ext uri="{FF2B5EF4-FFF2-40B4-BE49-F238E27FC236}">
                  <a16:creationId xmlns:a16="http://schemas.microsoft.com/office/drawing/2014/main" id="{FF17DE49-1B0C-E7E5-687D-69BFFFA80DA6}"/>
                </a:ext>
              </a:extLst>
            </p:cNvPr>
            <p:cNvSpPr/>
            <p:nvPr/>
          </p:nvSpPr>
          <p:spPr>
            <a:xfrm>
              <a:off x="4368802" y="6152458"/>
              <a:ext cx="193560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0685"/>
                <a:gd name="f7" fmla="val 493567"/>
                <a:gd name="f8" fmla="val 60747"/>
                <a:gd name="f9" fmla="val 15187"/>
                <a:gd name="f10" fmla="val 18984"/>
                <a:gd name="f11" fmla="val 474584"/>
                <a:gd name="f12" fmla="val 345498"/>
                <a:gd name="f13" fmla="val 482177"/>
                <a:gd name="f14" fmla="val 353092"/>
                <a:gd name="f15" fmla="val 436615"/>
                <a:gd name="f16" fmla="+- 0 0 -90"/>
                <a:gd name="f17" fmla="*/ f3 1 360685"/>
                <a:gd name="f18" fmla="*/ f4 1 493567"/>
                <a:gd name="f19" fmla="+- f7 0 f5"/>
                <a:gd name="f20" fmla="+- f6 0 f5"/>
                <a:gd name="f21" fmla="*/ f16 f0 1"/>
                <a:gd name="f22" fmla="*/ f20 1 360685"/>
                <a:gd name="f23" fmla="*/ f19 1 493567"/>
                <a:gd name="f24" fmla="*/ 0 f20 1"/>
                <a:gd name="f25" fmla="*/ 0 f19 1"/>
                <a:gd name="f26" fmla="*/ 60747 f20 1"/>
                <a:gd name="f27" fmla="*/ 15187 f19 1"/>
                <a:gd name="f28" fmla="*/ 18984 f20 1"/>
                <a:gd name="f29" fmla="*/ 474584 f19 1"/>
                <a:gd name="f30" fmla="*/ 345498 f20 1"/>
                <a:gd name="f31" fmla="*/ 482177 f19 1"/>
                <a:gd name="f32" fmla="*/ 353092 f20 1"/>
                <a:gd name="f33" fmla="*/ 436615 f19 1"/>
                <a:gd name="f34" fmla="*/ 360685 f20 1"/>
                <a:gd name="f35" fmla="*/ 493567 f19 1"/>
                <a:gd name="f36" fmla="*/ f21 1 f2"/>
                <a:gd name="f37" fmla="*/ f24 1 360685"/>
                <a:gd name="f38" fmla="*/ f25 1 493567"/>
                <a:gd name="f39" fmla="*/ f26 1 360685"/>
                <a:gd name="f40" fmla="*/ f27 1 493567"/>
                <a:gd name="f41" fmla="*/ f28 1 360685"/>
                <a:gd name="f42" fmla="*/ f29 1 493567"/>
                <a:gd name="f43" fmla="*/ f30 1 360685"/>
                <a:gd name="f44" fmla="*/ f31 1 493567"/>
                <a:gd name="f45" fmla="*/ f32 1 360685"/>
                <a:gd name="f46" fmla="*/ f33 1 493567"/>
                <a:gd name="f47" fmla="*/ f34 1 360685"/>
                <a:gd name="f48" fmla="*/ f35 1 493567"/>
                <a:gd name="f49" fmla="*/ f5 1 f22"/>
                <a:gd name="f50" fmla="*/ f6 1 f22"/>
                <a:gd name="f51" fmla="*/ f5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2"/>
                <a:gd name="f61" fmla="*/ f44 1 f23"/>
                <a:gd name="f62" fmla="*/ f45 1 f22"/>
                <a:gd name="f63" fmla="*/ f46 1 f23"/>
                <a:gd name="f64" fmla="*/ f47 1 f22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7 1"/>
                <a:gd name="f77" fmla="*/ f61 f18 1"/>
                <a:gd name="f78" fmla="*/ f62 f17 1"/>
                <a:gd name="f79" fmla="*/ f63 f18 1"/>
                <a:gd name="f80" fmla="*/ f64 f17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1"/>
                </a:cxn>
                <a:cxn ang="f53">
                  <a:pos x="f72" y="f73"/>
                </a:cxn>
                <a:cxn ang="f53">
                  <a:pos x="f74" y="f73"/>
                </a:cxn>
                <a:cxn ang="f53">
                  <a:pos x="f74" y="f75"/>
                </a:cxn>
                <a:cxn ang="f53">
                  <a:pos x="f76" y="f75"/>
                </a:cxn>
                <a:cxn ang="f53">
                  <a:pos x="f76" y="f77"/>
                </a:cxn>
                <a:cxn ang="f53">
                  <a:pos x="f78" y="f77"/>
                </a:cxn>
                <a:cxn ang="f53">
                  <a:pos x="f78" y="f75"/>
                </a:cxn>
                <a:cxn ang="f53">
                  <a:pos x="f76" y="f75"/>
                </a:cxn>
                <a:cxn ang="f53">
                  <a:pos x="f76" y="f79"/>
                </a:cxn>
                <a:cxn ang="f53">
                  <a:pos x="f80" y="f79"/>
                </a:cxn>
                <a:cxn ang="f53">
                  <a:pos x="f80" y="f77"/>
                </a:cxn>
                <a:cxn ang="f53">
                  <a:pos x="f80" y="f81"/>
                </a:cxn>
                <a:cxn ang="f53">
                  <a:pos x="f70" y="f81"/>
                </a:cxn>
              </a:cxnLst>
              <a:rect l="f66" t="f69" r="f67" b="f68"/>
              <a:pathLst>
                <a:path w="360685" h="493567">
                  <a:moveTo>
                    <a:pt x="f5" y="f5"/>
                  </a:moveTo>
                  <a:lnTo>
                    <a:pt x="f8" y="f5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10" y="f11"/>
                  </a:lnTo>
                  <a:lnTo>
                    <a:pt x="f12" y="f11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11"/>
                  </a:lnTo>
                  <a:lnTo>
                    <a:pt x="f12" y="f11"/>
                  </a:lnTo>
                  <a:lnTo>
                    <a:pt x="f12" y="f15"/>
                  </a:lnTo>
                  <a:lnTo>
                    <a:pt x="f6" y="f15"/>
                  </a:lnTo>
                  <a:lnTo>
                    <a:pt x="f6" y="f13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38" name="Freeform 885">
              <a:extLst>
                <a:ext uri="{FF2B5EF4-FFF2-40B4-BE49-F238E27FC236}">
                  <a16:creationId xmlns:a16="http://schemas.microsoft.com/office/drawing/2014/main" id="{4502F59F-CEE5-E54E-8A93-2DE58ED323C5}"/>
                </a:ext>
              </a:extLst>
            </p:cNvPr>
            <p:cNvSpPr/>
            <p:nvPr/>
          </p:nvSpPr>
          <p:spPr>
            <a:xfrm>
              <a:off x="4395292" y="6125967"/>
              <a:ext cx="185412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130"/>
                <a:gd name="f8" fmla="val 89"/>
                <a:gd name="f9" fmla="val 128"/>
                <a:gd name="f10" fmla="val 125"/>
                <a:gd name="f11" fmla="val 5"/>
                <a:gd name="f12" fmla="val 4"/>
                <a:gd name="f13" fmla="val 64"/>
                <a:gd name="f14" fmla="val 87"/>
                <a:gd name="f15" fmla="val 27"/>
                <a:gd name="f16" fmla="val 25"/>
                <a:gd name="f17" fmla="val 66"/>
                <a:gd name="f18" fmla="+- 0 0 -90"/>
                <a:gd name="f19" fmla="*/ f3 1 91"/>
                <a:gd name="f20" fmla="*/ f4 1 130"/>
                <a:gd name="f21" fmla="+- f7 0 f5"/>
                <a:gd name="f22" fmla="+- f6 0 f5"/>
                <a:gd name="f23" fmla="*/ f18 f0 1"/>
                <a:gd name="f24" fmla="*/ f22 1 91"/>
                <a:gd name="f25" fmla="*/ f21 1 130"/>
                <a:gd name="f26" fmla="*/ 89 f22 1"/>
                <a:gd name="f27" fmla="*/ 128 f21 1"/>
                <a:gd name="f28" fmla="*/ 125 f21 1"/>
                <a:gd name="f29" fmla="*/ 5 f22 1"/>
                <a:gd name="f30" fmla="*/ 4 f21 1"/>
                <a:gd name="f31" fmla="*/ 64 f22 1"/>
                <a:gd name="f32" fmla="*/ 87 f22 1"/>
                <a:gd name="f33" fmla="*/ 27 f21 1"/>
                <a:gd name="f34" fmla="*/ 91 f22 1"/>
                <a:gd name="f35" fmla="*/ 25 f21 1"/>
                <a:gd name="f36" fmla="*/ 66 f22 1"/>
                <a:gd name="f37" fmla="*/ 0 f21 1"/>
                <a:gd name="f38" fmla="*/ 0 f22 1"/>
                <a:gd name="f39" fmla="*/ 130 f21 1"/>
                <a:gd name="f40" fmla="*/ f23 1 f2"/>
                <a:gd name="f41" fmla="*/ f26 1 91"/>
                <a:gd name="f42" fmla="*/ f27 1 130"/>
                <a:gd name="f43" fmla="*/ f28 1 130"/>
                <a:gd name="f44" fmla="*/ f29 1 91"/>
                <a:gd name="f45" fmla="*/ f30 1 130"/>
                <a:gd name="f46" fmla="*/ f31 1 91"/>
                <a:gd name="f47" fmla="*/ f32 1 91"/>
                <a:gd name="f48" fmla="*/ f33 1 130"/>
                <a:gd name="f49" fmla="*/ f34 1 91"/>
                <a:gd name="f50" fmla="*/ f35 1 130"/>
                <a:gd name="f51" fmla="*/ f36 1 91"/>
                <a:gd name="f52" fmla="*/ f37 1 130"/>
                <a:gd name="f53" fmla="*/ f38 1 91"/>
                <a:gd name="f54" fmla="*/ f39 1 130"/>
                <a:gd name="f55" fmla="*/ 0 1 f24"/>
                <a:gd name="f56" fmla="*/ f6 1 f24"/>
                <a:gd name="f57" fmla="*/ 0 1 f25"/>
                <a:gd name="f58" fmla="*/ f7 1 f25"/>
                <a:gd name="f59" fmla="+- f40 0 f1"/>
                <a:gd name="f60" fmla="*/ f41 1 f24"/>
                <a:gd name="f61" fmla="*/ f42 1 f25"/>
                <a:gd name="f62" fmla="*/ f43 1 f25"/>
                <a:gd name="f63" fmla="*/ f44 1 f24"/>
                <a:gd name="f64" fmla="*/ f45 1 f25"/>
                <a:gd name="f65" fmla="*/ f46 1 f24"/>
                <a:gd name="f66" fmla="*/ f47 1 f24"/>
                <a:gd name="f67" fmla="*/ f48 1 f25"/>
                <a:gd name="f68" fmla="*/ f49 1 f24"/>
                <a:gd name="f69" fmla="*/ f50 1 f25"/>
                <a:gd name="f70" fmla="*/ f51 1 f24"/>
                <a:gd name="f71" fmla="*/ f52 1 f25"/>
                <a:gd name="f72" fmla="*/ f53 1 f24"/>
                <a:gd name="f73" fmla="*/ f54 1 f25"/>
                <a:gd name="f74" fmla="*/ f55 f19 1"/>
                <a:gd name="f75" fmla="*/ f56 f19 1"/>
                <a:gd name="f76" fmla="*/ f58 f20 1"/>
                <a:gd name="f77" fmla="*/ f57 f20 1"/>
                <a:gd name="f78" fmla="*/ f60 f19 1"/>
                <a:gd name="f79" fmla="*/ f61 f20 1"/>
                <a:gd name="f80" fmla="*/ f62 f20 1"/>
                <a:gd name="f81" fmla="*/ f63 f19 1"/>
                <a:gd name="f82" fmla="*/ f64 f20 1"/>
                <a:gd name="f83" fmla="*/ f65 f19 1"/>
                <a:gd name="f84" fmla="*/ f66 f19 1"/>
                <a:gd name="f85" fmla="*/ f67 f20 1"/>
                <a:gd name="f86" fmla="*/ f68 f19 1"/>
                <a:gd name="f87" fmla="*/ f69 f20 1"/>
                <a:gd name="f88" fmla="*/ f70 f19 1"/>
                <a:gd name="f89" fmla="*/ f71 f20 1"/>
                <a:gd name="f90" fmla="*/ f72 f19 1"/>
                <a:gd name="f91" fmla="*/ f7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81" y="f80"/>
                </a:cxn>
                <a:cxn ang="f59">
                  <a:pos x="f81" y="f82"/>
                </a:cxn>
                <a:cxn ang="f59">
                  <a:pos x="f83" y="f82"/>
                </a:cxn>
                <a:cxn ang="f59">
                  <a:pos x="f84" y="f85"/>
                </a:cxn>
                <a:cxn ang="f59">
                  <a:pos x="f84" y="f79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78" y="f79"/>
                </a:cxn>
                <a:cxn ang="f59">
                  <a:pos x="f86" y="f79"/>
                </a:cxn>
                <a:cxn ang="f59">
                  <a:pos x="f86" y="f87"/>
                </a:cxn>
                <a:cxn ang="f59">
                  <a:pos x="f88" y="f89"/>
                </a:cxn>
                <a:cxn ang="f59">
                  <a:pos x="f90" y="f89"/>
                </a:cxn>
                <a:cxn ang="f59">
                  <a:pos x="f90" y="f91"/>
                </a:cxn>
                <a:cxn ang="f59">
                  <a:pos x="f86" y="f91"/>
                </a:cxn>
                <a:cxn ang="f59">
                  <a:pos x="f86" y="f79"/>
                </a:cxn>
                <a:cxn ang="f59">
                  <a:pos x="f78" y="f79"/>
                </a:cxn>
              </a:cxnLst>
              <a:rect l="f74" t="f77" r="f75" b="f76"/>
              <a:pathLst>
                <a:path w="91" h="13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9"/>
                  </a:lnTo>
                  <a:lnTo>
                    <a:pt x="f8" y="f9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16"/>
                  </a:lnTo>
                  <a:lnTo>
                    <a:pt x="f17" y="f5"/>
                  </a:lnTo>
                  <a:lnTo>
                    <a:pt x="f5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39" name="Freeform 886">
              <a:extLst>
                <a:ext uri="{FF2B5EF4-FFF2-40B4-BE49-F238E27FC236}">
                  <a16:creationId xmlns:a16="http://schemas.microsoft.com/office/drawing/2014/main" id="{2EDFA70E-4D07-80A2-7E27-45D25A0D013C}"/>
                </a:ext>
              </a:extLst>
            </p:cNvPr>
            <p:cNvSpPr/>
            <p:nvPr/>
          </p:nvSpPr>
          <p:spPr>
            <a:xfrm>
              <a:off x="4523646" y="6130046"/>
              <a:ext cx="52971" cy="52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2"/>
                <a:gd name="f8" fmla="val 4"/>
                <a:gd name="f9" fmla="+- 0 0 -90"/>
                <a:gd name="f10" fmla="*/ f3 1 26"/>
                <a:gd name="f11" fmla="*/ f4 1 26"/>
                <a:gd name="f12" fmla="+- f6 0 f5"/>
                <a:gd name="f13" fmla="*/ f9 f0 1"/>
                <a:gd name="f14" fmla="*/ f12 1 26"/>
                <a:gd name="f15" fmla="*/ 0 f12 1"/>
                <a:gd name="f16" fmla="*/ 26 f12 1"/>
                <a:gd name="f17" fmla="*/ 22 f12 1"/>
                <a:gd name="f18" fmla="*/ 4 f12 1"/>
                <a:gd name="f19" fmla="*/ f13 1 f2"/>
                <a:gd name="f20" fmla="*/ f15 1 26"/>
                <a:gd name="f21" fmla="*/ f16 1 26"/>
                <a:gd name="f22" fmla="*/ f17 1 26"/>
                <a:gd name="f23" fmla="*/ f18 1 26"/>
                <a:gd name="f24" fmla="*/ 0 1 f14"/>
                <a:gd name="f25" fmla="*/ f6 1 f14"/>
                <a:gd name="f26" fmla="+- f19 0 f1"/>
                <a:gd name="f27" fmla="*/ f20 1 f14"/>
                <a:gd name="f28" fmla="*/ f21 1 f14"/>
                <a:gd name="f29" fmla="*/ f22 1 f14"/>
                <a:gd name="f30" fmla="*/ f23 1 f14"/>
                <a:gd name="f31" fmla="*/ f24 f10 1"/>
                <a:gd name="f32" fmla="*/ f25 f10 1"/>
                <a:gd name="f33" fmla="*/ f25 f11 1"/>
                <a:gd name="f34" fmla="*/ f24 f11 1"/>
                <a:gd name="f35" fmla="*/ f27 f10 1"/>
                <a:gd name="f36" fmla="*/ f27 f11 1"/>
                <a:gd name="f37" fmla="*/ f28 f11 1"/>
                <a:gd name="f38" fmla="*/ f28 f10 1"/>
                <a:gd name="f39" fmla="*/ f29 f11 1"/>
                <a:gd name="f40" fmla="*/ f3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5" y="f36"/>
                </a:cxn>
                <a:cxn ang="f26">
                  <a:pos x="f35" y="f37"/>
                </a:cxn>
                <a:cxn ang="f26">
                  <a:pos x="f38" y="f37"/>
                </a:cxn>
                <a:cxn ang="f26">
                  <a:pos x="f38" y="f39"/>
                </a:cxn>
                <a:cxn ang="f26">
                  <a:pos x="f40" y="f39"/>
                </a:cxn>
                <a:cxn ang="f26">
                  <a:pos x="f40" y="f36"/>
                </a:cxn>
                <a:cxn ang="f26">
                  <a:pos x="f35" y="f36"/>
                </a:cxn>
              </a:cxnLst>
              <a:rect l="f31" t="f34" r="f32" b="f33"/>
              <a:pathLst>
                <a:path w="26" h="26">
                  <a:moveTo>
                    <a:pt x="f5" y="f5"/>
                  </a:moveTo>
                  <a:lnTo>
                    <a:pt x="f5" y="f6"/>
                  </a:lnTo>
                  <a:lnTo>
                    <a:pt x="f6" y="f6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0" name="Line 887">
              <a:extLst>
                <a:ext uri="{FF2B5EF4-FFF2-40B4-BE49-F238E27FC236}">
                  <a16:creationId xmlns:a16="http://schemas.microsoft.com/office/drawing/2014/main" id="{60AF8757-266D-D25A-0C2D-4E5B244484D9}"/>
                </a:ext>
              </a:extLst>
            </p:cNvPr>
            <p:cNvSpPr/>
            <p:nvPr/>
          </p:nvSpPr>
          <p:spPr>
            <a:xfrm>
              <a:off x="4411586" y="6156527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1" name="Rectangle 888">
              <a:extLst>
                <a:ext uri="{FF2B5EF4-FFF2-40B4-BE49-F238E27FC236}">
                  <a16:creationId xmlns:a16="http://schemas.microsoft.com/office/drawing/2014/main" id="{4C166F90-D154-ECE6-782D-55D0CAC0A82B}"/>
                </a:ext>
              </a:extLst>
            </p:cNvPr>
            <p:cNvSpPr/>
            <p:nvPr/>
          </p:nvSpPr>
          <p:spPr>
            <a:xfrm>
              <a:off x="4411586" y="6152458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2" name="Line 889">
              <a:extLst>
                <a:ext uri="{FF2B5EF4-FFF2-40B4-BE49-F238E27FC236}">
                  <a16:creationId xmlns:a16="http://schemas.microsoft.com/office/drawing/2014/main" id="{18B74646-2C86-9842-8880-9C09062CB635}"/>
                </a:ext>
              </a:extLst>
            </p:cNvPr>
            <p:cNvSpPr/>
            <p:nvPr/>
          </p:nvSpPr>
          <p:spPr>
            <a:xfrm>
              <a:off x="4411586" y="6197281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3" name="Rectangle 890">
              <a:extLst>
                <a:ext uri="{FF2B5EF4-FFF2-40B4-BE49-F238E27FC236}">
                  <a16:creationId xmlns:a16="http://schemas.microsoft.com/office/drawing/2014/main" id="{D171BAB8-3CF0-62A1-3663-3EA4CDAAF93E}"/>
                </a:ext>
              </a:extLst>
            </p:cNvPr>
            <p:cNvSpPr/>
            <p:nvPr/>
          </p:nvSpPr>
          <p:spPr>
            <a:xfrm>
              <a:off x="4411586" y="6193203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4" name="Line 891">
              <a:extLst>
                <a:ext uri="{FF2B5EF4-FFF2-40B4-BE49-F238E27FC236}">
                  <a16:creationId xmlns:a16="http://schemas.microsoft.com/office/drawing/2014/main" id="{8E048EA1-5A46-904B-4E5F-C2F549780FCB}"/>
                </a:ext>
              </a:extLst>
            </p:cNvPr>
            <p:cNvSpPr/>
            <p:nvPr/>
          </p:nvSpPr>
          <p:spPr>
            <a:xfrm>
              <a:off x="4411586" y="6235988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5" name="Rectangle 892">
              <a:extLst>
                <a:ext uri="{FF2B5EF4-FFF2-40B4-BE49-F238E27FC236}">
                  <a16:creationId xmlns:a16="http://schemas.microsoft.com/office/drawing/2014/main" id="{6FB64E37-F8A9-A7AF-04A5-F868617447F6}"/>
                </a:ext>
              </a:extLst>
            </p:cNvPr>
            <p:cNvSpPr/>
            <p:nvPr/>
          </p:nvSpPr>
          <p:spPr>
            <a:xfrm>
              <a:off x="4411586" y="6231919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6" name="Line 893">
              <a:extLst>
                <a:ext uri="{FF2B5EF4-FFF2-40B4-BE49-F238E27FC236}">
                  <a16:creationId xmlns:a16="http://schemas.microsoft.com/office/drawing/2014/main" id="{D3392E58-B2EB-A78C-0F5A-6FE9B33BD98C}"/>
                </a:ext>
              </a:extLst>
            </p:cNvPr>
            <p:cNvSpPr/>
            <p:nvPr/>
          </p:nvSpPr>
          <p:spPr>
            <a:xfrm>
              <a:off x="4411586" y="6276743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7" name="Rectangle 894">
              <a:extLst>
                <a:ext uri="{FF2B5EF4-FFF2-40B4-BE49-F238E27FC236}">
                  <a16:creationId xmlns:a16="http://schemas.microsoft.com/office/drawing/2014/main" id="{364B4148-534E-BC05-CFD9-204CE3EEACCC}"/>
                </a:ext>
              </a:extLst>
            </p:cNvPr>
            <p:cNvSpPr/>
            <p:nvPr/>
          </p:nvSpPr>
          <p:spPr>
            <a:xfrm>
              <a:off x="4411586" y="6270626"/>
              <a:ext cx="150775" cy="10186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8" name="Line 895">
              <a:extLst>
                <a:ext uri="{FF2B5EF4-FFF2-40B4-BE49-F238E27FC236}">
                  <a16:creationId xmlns:a16="http://schemas.microsoft.com/office/drawing/2014/main" id="{F9015EDD-05A6-B5BE-64C2-68D15DC2F66C}"/>
                </a:ext>
              </a:extLst>
            </p:cNvPr>
            <p:cNvSpPr/>
            <p:nvPr/>
          </p:nvSpPr>
          <p:spPr>
            <a:xfrm>
              <a:off x="4411586" y="6315459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49" name="Rectangle 896">
              <a:extLst>
                <a:ext uri="{FF2B5EF4-FFF2-40B4-BE49-F238E27FC236}">
                  <a16:creationId xmlns:a16="http://schemas.microsoft.com/office/drawing/2014/main" id="{29EC5256-4E57-3218-EA7E-27623C908BC0}"/>
                </a:ext>
              </a:extLst>
            </p:cNvPr>
            <p:cNvSpPr/>
            <p:nvPr/>
          </p:nvSpPr>
          <p:spPr>
            <a:xfrm>
              <a:off x="4411586" y="6311380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</p:grpSp>
      <p:sp>
        <p:nvSpPr>
          <p:cNvPr id="150" name="Rectángulo 153">
            <a:extLst>
              <a:ext uri="{FF2B5EF4-FFF2-40B4-BE49-F238E27FC236}">
                <a16:creationId xmlns:a16="http://schemas.microsoft.com/office/drawing/2014/main" id="{AB83936A-9D7B-AF55-45CC-CC7944F0B849}"/>
              </a:ext>
            </a:extLst>
          </p:cNvPr>
          <p:cNvSpPr/>
          <p:nvPr/>
        </p:nvSpPr>
        <p:spPr>
          <a:xfrm>
            <a:off x="8918447" y="1832312"/>
            <a:ext cx="2483415" cy="272206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kern="0" noProof="0">
                <a:solidFill>
                  <a:srgbClr val="3E8092"/>
                </a:solidFill>
                <a:ea typeface="Open Sans" pitchFamily="34"/>
                <a:cs typeface="Open Sans" pitchFamily="34"/>
              </a:rPr>
              <a:t>4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.1. Desarrollo del Plan de Trabajo</a:t>
            </a:r>
          </a:p>
        </p:txBody>
      </p:sp>
      <p:sp>
        <p:nvSpPr>
          <p:cNvPr id="151" name="TextBox 17">
            <a:extLst>
              <a:ext uri="{FF2B5EF4-FFF2-40B4-BE49-F238E27FC236}">
                <a16:creationId xmlns:a16="http://schemas.microsoft.com/office/drawing/2014/main" id="{ECD1DBA1-4B95-CA4B-044D-942F3FD44FD9}"/>
              </a:ext>
            </a:extLst>
          </p:cNvPr>
          <p:cNvSpPr txBox="1"/>
          <p:nvPr/>
        </p:nvSpPr>
        <p:spPr>
          <a:xfrm>
            <a:off x="8918448" y="2141095"/>
            <a:ext cx="2483414" cy="1579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Elaboración de un </a:t>
            </a: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P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lan de Trabajo </a:t>
            </a: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que despliegue el modelo estratégico consensuado.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Definición del 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sistema de evaluación 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del Plan, incluyendo cronograma, hitos e indicadores, responsables.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Desarrollo de una herramienta interactiva de </a:t>
            </a: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cuadro de mando integral </a:t>
            </a:r>
            <a:r>
              <a:rPr lang="es-ES" sz="90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para la evaluación y seguimiento del Plan. </a:t>
            </a:r>
            <a:endParaRPr lang="es-ES" sz="900" b="0" i="0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AC49606B-29F0-DE2C-96D5-D8363803155E}"/>
              </a:ext>
            </a:extLst>
          </p:cNvPr>
          <p:cNvGrpSpPr/>
          <p:nvPr/>
        </p:nvGrpSpPr>
        <p:grpSpPr>
          <a:xfrm>
            <a:off x="8935925" y="3915359"/>
            <a:ext cx="324000" cy="324001"/>
            <a:chOff x="2569592" y="5907872"/>
            <a:chExt cx="324000" cy="324001"/>
          </a:xfrm>
        </p:grpSpPr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2FBF177B-092C-0FED-428A-FBC54369A313}"/>
                </a:ext>
              </a:extLst>
            </p:cNvPr>
            <p:cNvSpPr/>
            <p:nvPr/>
          </p:nvSpPr>
          <p:spPr>
            <a:xfrm>
              <a:off x="2569592" y="5907872"/>
              <a:ext cx="324000" cy="324001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noProof="0"/>
            </a:p>
          </p:txBody>
        </p:sp>
        <p:grpSp>
          <p:nvGrpSpPr>
            <p:cNvPr id="154" name="Meeting9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9EAB8F0F-9D68-1B6B-FC06-E9DA7610CD98}"/>
                </a:ext>
              </a:extLst>
            </p:cNvPr>
            <p:cNvGrpSpPr/>
            <p:nvPr/>
          </p:nvGrpSpPr>
          <p:grpSpPr>
            <a:xfrm>
              <a:off x="2618443" y="5971313"/>
              <a:ext cx="226297" cy="197132"/>
              <a:chOff x="2327175" y="2347091"/>
              <a:chExt cx="377620" cy="325516"/>
            </a:xfrm>
          </p:grpSpPr>
          <p:sp>
            <p:nvSpPr>
              <p:cNvPr id="155" name="Oval 249">
                <a:extLst>
                  <a:ext uri="{FF2B5EF4-FFF2-40B4-BE49-F238E27FC236}">
                    <a16:creationId xmlns:a16="http://schemas.microsoft.com/office/drawing/2014/main" id="{DDAC309D-229A-94EC-6350-E4D88A155995}"/>
                  </a:ext>
                </a:extLst>
              </p:cNvPr>
              <p:cNvSpPr/>
              <p:nvPr/>
            </p:nvSpPr>
            <p:spPr>
              <a:xfrm>
                <a:off x="2369292" y="2397063"/>
                <a:ext cx="67098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56" name="Oval 250">
                <a:extLst>
                  <a:ext uri="{FF2B5EF4-FFF2-40B4-BE49-F238E27FC236}">
                    <a16:creationId xmlns:a16="http://schemas.microsoft.com/office/drawing/2014/main" id="{6E4743AD-C484-4FB2-2329-0189AA4E77FF}"/>
                  </a:ext>
                </a:extLst>
              </p:cNvPr>
              <p:cNvSpPr/>
              <p:nvPr/>
            </p:nvSpPr>
            <p:spPr>
              <a:xfrm>
                <a:off x="2487076" y="2347091"/>
                <a:ext cx="61392" cy="6210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57" name="Freeform 251">
                <a:extLst>
                  <a:ext uri="{FF2B5EF4-FFF2-40B4-BE49-F238E27FC236}">
                    <a16:creationId xmlns:a16="http://schemas.microsoft.com/office/drawing/2014/main" id="{E0ABDAAE-52FD-637F-BBC8-150967545614}"/>
                  </a:ext>
                </a:extLst>
              </p:cNvPr>
              <p:cNvSpPr/>
              <p:nvPr/>
            </p:nvSpPr>
            <p:spPr>
              <a:xfrm>
                <a:off x="2462808" y="2425619"/>
                <a:ext cx="109215" cy="635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24"/>
                  <a:gd name="f7" fmla="val 188"/>
                  <a:gd name="f8" fmla="val 323"/>
                  <a:gd name="f9" fmla="val 125"/>
                  <a:gd name="f10" fmla="val 40"/>
                  <a:gd name="f11" fmla="val 287"/>
                  <a:gd name="f12" fmla="val 5"/>
                  <a:gd name="f13" fmla="val 217"/>
                  <a:gd name="f14" fmla="val 162"/>
                  <a:gd name="f15" fmla="val 47"/>
                  <a:gd name="f16" fmla="val 106"/>
                  <a:gd name="f17" fmla="val 37"/>
                  <a:gd name="f18" fmla="+- 0 0 -90"/>
                  <a:gd name="f19" fmla="*/ f3 1 324"/>
                  <a:gd name="f20" fmla="*/ f4 1 188"/>
                  <a:gd name="f21" fmla="+- f7 0 f5"/>
                  <a:gd name="f22" fmla="+- f6 0 f5"/>
                  <a:gd name="f23" fmla="*/ f18 f0 1"/>
                  <a:gd name="f24" fmla="*/ f22 1 324"/>
                  <a:gd name="f25" fmla="*/ f21 1 188"/>
                  <a:gd name="f26" fmla="*/ 323 f22 1"/>
                  <a:gd name="f27" fmla="*/ 188 f21 1"/>
                  <a:gd name="f28" fmla="*/ 324 f22 1"/>
                  <a:gd name="f29" fmla="*/ 125 f21 1"/>
                  <a:gd name="f30" fmla="*/ 217 f22 1"/>
                  <a:gd name="f31" fmla="*/ 0 f21 1"/>
                  <a:gd name="f32" fmla="*/ 162 f22 1"/>
                  <a:gd name="f33" fmla="*/ 47 f21 1"/>
                  <a:gd name="f34" fmla="*/ 106 f22 1"/>
                  <a:gd name="f35" fmla="*/ 0 f22 1"/>
                  <a:gd name="f36" fmla="*/ f23 1 f2"/>
                  <a:gd name="f37" fmla="*/ f26 1 324"/>
                  <a:gd name="f38" fmla="*/ f27 1 188"/>
                  <a:gd name="f39" fmla="*/ f28 1 324"/>
                  <a:gd name="f40" fmla="*/ f29 1 188"/>
                  <a:gd name="f41" fmla="*/ f30 1 324"/>
                  <a:gd name="f42" fmla="*/ f31 1 188"/>
                  <a:gd name="f43" fmla="*/ f32 1 324"/>
                  <a:gd name="f44" fmla="*/ f33 1 188"/>
                  <a:gd name="f45" fmla="*/ f34 1 324"/>
                  <a:gd name="f46" fmla="*/ f35 1 324"/>
                  <a:gd name="f47" fmla="*/ 0 1 f24"/>
                  <a:gd name="f48" fmla="*/ f6 1 f24"/>
                  <a:gd name="f49" fmla="*/ 0 1 f25"/>
                  <a:gd name="f50" fmla="*/ f7 1 f25"/>
                  <a:gd name="f51" fmla="+- f36 0 f1"/>
                  <a:gd name="f52" fmla="*/ f37 1 f24"/>
                  <a:gd name="f53" fmla="*/ f38 1 f25"/>
                  <a:gd name="f54" fmla="*/ f39 1 f24"/>
                  <a:gd name="f55" fmla="*/ f40 1 f25"/>
                  <a:gd name="f56" fmla="*/ f41 1 f24"/>
                  <a:gd name="f57" fmla="*/ f42 1 f25"/>
                  <a:gd name="f58" fmla="*/ f43 1 f24"/>
                  <a:gd name="f59" fmla="*/ f44 1 f25"/>
                  <a:gd name="f60" fmla="*/ f45 1 f24"/>
                  <a:gd name="f61" fmla="*/ f46 1 f24"/>
                  <a:gd name="f62" fmla="*/ f47 f19 1"/>
                  <a:gd name="f63" fmla="*/ f48 f19 1"/>
                  <a:gd name="f64" fmla="*/ f50 f20 1"/>
                  <a:gd name="f65" fmla="*/ f49 f20 1"/>
                  <a:gd name="f66" fmla="*/ f52 f19 1"/>
                  <a:gd name="f67" fmla="*/ f53 f20 1"/>
                  <a:gd name="f68" fmla="*/ f54 f19 1"/>
                  <a:gd name="f69" fmla="*/ f55 f20 1"/>
                  <a:gd name="f70" fmla="*/ f56 f19 1"/>
                  <a:gd name="f71" fmla="*/ f57 f20 1"/>
                  <a:gd name="f72" fmla="*/ f58 f19 1"/>
                  <a:gd name="f73" fmla="*/ f59 f20 1"/>
                  <a:gd name="f74" fmla="*/ f60 f19 1"/>
                  <a:gd name="f75" fmla="*/ f61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66" y="f67"/>
                  </a:cxn>
                  <a:cxn ang="f51">
                    <a:pos x="f68" y="f69"/>
                  </a:cxn>
                  <a:cxn ang="f51">
                    <a:pos x="f70" y="f71"/>
                  </a:cxn>
                  <a:cxn ang="f51">
                    <a:pos x="f72" y="f73"/>
                  </a:cxn>
                  <a:cxn ang="f51">
                    <a:pos x="f74" y="f71"/>
                  </a:cxn>
                  <a:cxn ang="f51">
                    <a:pos x="f75" y="f69"/>
                  </a:cxn>
                  <a:cxn ang="f51">
                    <a:pos x="f75" y="f67"/>
                  </a:cxn>
                </a:cxnLst>
                <a:rect l="f62" t="f65" r="f63" b="f64"/>
                <a:pathLst>
                  <a:path w="324" h="188">
                    <a:moveTo>
                      <a:pt x="f8" y="f7"/>
                    </a:moveTo>
                    <a:lnTo>
                      <a:pt x="f6" y="f9"/>
                    </a:lnTo>
                    <a:cubicBezTo>
                      <a:pt x="f6" y="f10"/>
                      <a:pt x="f11" y="f12"/>
                      <a:pt x="f13" y="f5"/>
                    </a:cubicBezTo>
                    <a:lnTo>
                      <a:pt x="f14" y="f15"/>
                    </a:lnTo>
                    <a:lnTo>
                      <a:pt x="f16" y="f5"/>
                    </a:lnTo>
                    <a:cubicBezTo>
                      <a:pt x="f17" y="f12"/>
                      <a:pt x="f5" y="f10"/>
                      <a:pt x="f5" y="f9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58" name="Freeform 252">
                <a:extLst>
                  <a:ext uri="{FF2B5EF4-FFF2-40B4-BE49-F238E27FC236}">
                    <a16:creationId xmlns:a16="http://schemas.microsoft.com/office/drawing/2014/main" id="{C3A38D1D-341C-C73E-0A91-0F829A914323}"/>
                  </a:ext>
                </a:extLst>
              </p:cNvPr>
              <p:cNvSpPr/>
              <p:nvPr/>
            </p:nvSpPr>
            <p:spPr>
              <a:xfrm>
                <a:off x="2327175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145"/>
                  <a:gd name="f9" fmla="val 146"/>
                  <a:gd name="f10" fmla="val 193"/>
                  <a:gd name="f11" fmla="val 236"/>
                  <a:gd name="f12" fmla="val 204"/>
                  <a:gd name="f13" fmla="val 258"/>
                  <a:gd name="f14" fmla="val 221"/>
                  <a:gd name="f15" fmla="val 270"/>
                  <a:gd name="f16" fmla="val 243"/>
                  <a:gd name="f17" fmla="val 374"/>
                  <a:gd name="f18" fmla="val 403"/>
                  <a:gd name="f19" fmla="val 256"/>
                  <a:gd name="f20" fmla="val 229"/>
                  <a:gd name="f21" fmla="val 207"/>
                  <a:gd name="f22" fmla="val 409"/>
                  <a:gd name="f23" fmla="val 196"/>
                  <a:gd name="f24" fmla="val 394"/>
                  <a:gd name="f25" fmla="val 191"/>
                  <a:gd name="f26" fmla="val 282"/>
                  <a:gd name="f27" fmla="val 177"/>
                  <a:gd name="f28" fmla="val 235"/>
                  <a:gd name="f29" fmla="val 76"/>
                  <a:gd name="f30" fmla="val 214"/>
                  <a:gd name="f31" fmla="val 23"/>
                  <a:gd name="f32" fmla="val 176"/>
                  <a:gd name="f33" fmla="val 135"/>
                  <a:gd name="f34" fmla="val 78"/>
                  <a:gd name="f35" fmla="val 36"/>
                  <a:gd name="f36" fmla="val 33"/>
                  <a:gd name="f37" fmla="val 24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145 f43 1"/>
                  <a:gd name="f48" fmla="*/ 146 f42 1"/>
                  <a:gd name="f49" fmla="*/ 193 f43 1"/>
                  <a:gd name="f50" fmla="*/ 236 f42 1"/>
                  <a:gd name="f51" fmla="*/ 243 f43 1"/>
                  <a:gd name="f52" fmla="*/ 270 f42 1"/>
                  <a:gd name="f53" fmla="*/ 374 f43 1"/>
                  <a:gd name="f54" fmla="*/ 420 f43 1"/>
                  <a:gd name="f55" fmla="*/ 229 f42 1"/>
                  <a:gd name="f56" fmla="*/ 394 f43 1"/>
                  <a:gd name="f57" fmla="*/ 191 f42 1"/>
                  <a:gd name="f58" fmla="*/ 282 f43 1"/>
                  <a:gd name="f59" fmla="*/ 177 f42 1"/>
                  <a:gd name="f60" fmla="*/ 235 f43 1"/>
                  <a:gd name="f61" fmla="*/ 76 f42 1"/>
                  <a:gd name="f62" fmla="*/ 135 f43 1"/>
                  <a:gd name="f63" fmla="*/ 0 f42 1"/>
                  <a:gd name="f64" fmla="*/ 24 f43 1"/>
                  <a:gd name="f65" fmla="*/ 109 f42 1"/>
                  <a:gd name="f66" fmla="*/ 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6" y="f19"/>
                      <a:pt x="f6" y="f20"/>
                    </a:cubicBezTo>
                    <a:cubicBezTo>
                      <a:pt x="f6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5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59" name="Line 253">
                <a:extLst>
                  <a:ext uri="{FF2B5EF4-FFF2-40B4-BE49-F238E27FC236}">
                    <a16:creationId xmlns:a16="http://schemas.microsoft.com/office/drawing/2014/main" id="{67A6C9FC-02B0-925D-01E8-B8484FDFBB9D}"/>
                  </a:ext>
                </a:extLst>
              </p:cNvPr>
              <p:cNvSpPr/>
              <p:nvPr/>
            </p:nvSpPr>
            <p:spPr>
              <a:xfrm>
                <a:off x="2453527" y="2526267"/>
                <a:ext cx="3566" cy="13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0" name="Freeform 254">
                <a:extLst>
                  <a:ext uri="{FF2B5EF4-FFF2-40B4-BE49-F238E27FC236}">
                    <a16:creationId xmlns:a16="http://schemas.microsoft.com/office/drawing/2014/main" id="{54E79AD8-4898-3F22-E0F5-0E93E917841B}"/>
                  </a:ext>
                </a:extLst>
              </p:cNvPr>
              <p:cNvSpPr/>
              <p:nvPr/>
            </p:nvSpPr>
            <p:spPr>
              <a:xfrm>
                <a:off x="2447812" y="2575526"/>
                <a:ext cx="137772" cy="4425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8"/>
                  <a:gd name="f7" fmla="val 132"/>
                  <a:gd name="f8" fmla="val 116"/>
                  <a:gd name="f9" fmla="val 58"/>
                  <a:gd name="f10" fmla="val 42"/>
                  <a:gd name="f11" fmla="val 155"/>
                  <a:gd name="f12" fmla="val 254"/>
                  <a:gd name="f13" fmla="val 365"/>
                  <a:gd name="f14" fmla="val 54"/>
                  <a:gd name="f15" fmla="+- 0 0 -90"/>
                  <a:gd name="f16" fmla="*/ f3 1 408"/>
                  <a:gd name="f17" fmla="*/ f4 1 132"/>
                  <a:gd name="f18" fmla="+- f7 0 f5"/>
                  <a:gd name="f19" fmla="+- f6 0 f5"/>
                  <a:gd name="f20" fmla="*/ f15 f0 1"/>
                  <a:gd name="f21" fmla="*/ f19 1 408"/>
                  <a:gd name="f22" fmla="*/ f18 1 132"/>
                  <a:gd name="f23" fmla="*/ 0 f19 1"/>
                  <a:gd name="f24" fmla="*/ 132 f18 1"/>
                  <a:gd name="f25" fmla="*/ 116 f18 1"/>
                  <a:gd name="f26" fmla="*/ 155 f19 1"/>
                  <a:gd name="f27" fmla="*/ 0 f18 1"/>
                  <a:gd name="f28" fmla="*/ 254 f19 1"/>
                  <a:gd name="f29" fmla="*/ 408 f19 1"/>
                  <a:gd name="f30" fmla="*/ f20 1 f2"/>
                  <a:gd name="f31" fmla="*/ f23 1 408"/>
                  <a:gd name="f32" fmla="*/ f24 1 132"/>
                  <a:gd name="f33" fmla="*/ f25 1 132"/>
                  <a:gd name="f34" fmla="*/ f26 1 408"/>
                  <a:gd name="f35" fmla="*/ f27 1 132"/>
                  <a:gd name="f36" fmla="*/ f28 1 408"/>
                  <a:gd name="f37" fmla="*/ f29 1 408"/>
                  <a:gd name="f38" fmla="*/ 0 1 f21"/>
                  <a:gd name="f39" fmla="*/ f6 1 f21"/>
                  <a:gd name="f40" fmla="*/ 0 1 f22"/>
                  <a:gd name="f41" fmla="*/ f7 1 f22"/>
                  <a:gd name="f42" fmla="+- f30 0 f1"/>
                  <a:gd name="f43" fmla="*/ f31 1 f21"/>
                  <a:gd name="f44" fmla="*/ f32 1 f22"/>
                  <a:gd name="f45" fmla="*/ f33 1 f22"/>
                  <a:gd name="f46" fmla="*/ f34 1 f21"/>
                  <a:gd name="f47" fmla="*/ f35 1 f22"/>
                  <a:gd name="f48" fmla="*/ f36 1 f21"/>
                  <a:gd name="f49" fmla="*/ f37 1 f21"/>
                  <a:gd name="f50" fmla="*/ f38 f16 1"/>
                  <a:gd name="f51" fmla="*/ f39 f16 1"/>
                  <a:gd name="f52" fmla="*/ f41 f17 1"/>
                  <a:gd name="f53" fmla="*/ f40 f17 1"/>
                  <a:gd name="f54" fmla="*/ f43 f16 1"/>
                  <a:gd name="f55" fmla="*/ f44 f17 1"/>
                  <a:gd name="f56" fmla="*/ f45 f17 1"/>
                  <a:gd name="f57" fmla="*/ f46 f16 1"/>
                  <a:gd name="f58" fmla="*/ f47 f17 1"/>
                  <a:gd name="f59" fmla="*/ f48 f16 1"/>
                  <a:gd name="f60" fmla="*/ f4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54" y="f55"/>
                  </a:cxn>
                  <a:cxn ang="f42">
                    <a:pos x="f54" y="f56"/>
                  </a:cxn>
                  <a:cxn ang="f42">
                    <a:pos x="f57" y="f58"/>
                  </a:cxn>
                  <a:cxn ang="f42">
                    <a:pos x="f59" y="f58"/>
                  </a:cxn>
                  <a:cxn ang="f42">
                    <a:pos x="f60" y="f56"/>
                  </a:cxn>
                  <a:cxn ang="f42">
                    <a:pos x="f60" y="f55"/>
                  </a:cxn>
                </a:cxnLst>
                <a:rect l="f50" t="f53" r="f51" b="f52"/>
                <a:pathLst>
                  <a:path w="408" h="132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10" y="f5"/>
                      <a:pt x="f11" y="f5"/>
                    </a:cubicBezTo>
                    <a:lnTo>
                      <a:pt x="f12" y="f5"/>
                    </a:lnTo>
                    <a:cubicBezTo>
                      <a:pt x="f13" y="f5"/>
                      <a:pt x="f6" y="f14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1" name="Oval 255">
                <a:extLst>
                  <a:ext uri="{FF2B5EF4-FFF2-40B4-BE49-F238E27FC236}">
                    <a16:creationId xmlns:a16="http://schemas.microsoft.com/office/drawing/2014/main" id="{00187622-18CF-66F5-5E97-1C7408FA002A}"/>
                  </a:ext>
                </a:extLst>
              </p:cNvPr>
              <p:cNvSpPr/>
              <p:nvPr/>
            </p:nvSpPr>
            <p:spPr>
              <a:xfrm>
                <a:off x="2477082" y="2477731"/>
                <a:ext cx="79241" cy="7851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2" name="Freeform 256">
                <a:extLst>
                  <a:ext uri="{FF2B5EF4-FFF2-40B4-BE49-F238E27FC236}">
                    <a16:creationId xmlns:a16="http://schemas.microsoft.com/office/drawing/2014/main" id="{1458A26A-3DCF-347C-A127-F9375B229315}"/>
                  </a:ext>
                </a:extLst>
              </p:cNvPr>
              <p:cNvSpPr/>
              <p:nvPr/>
            </p:nvSpPr>
            <p:spPr>
              <a:xfrm>
                <a:off x="2438540" y="2618356"/>
                <a:ext cx="156334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3"/>
                  <a:gd name="f7" fmla="val 160"/>
                  <a:gd name="f8" fmla="val 55"/>
                  <a:gd name="f9" fmla="val 25"/>
                  <a:gd name="f10" fmla="val 408"/>
                  <a:gd name="f11" fmla="val 439"/>
                  <a:gd name="f12" fmla="+- 0 0 -90"/>
                  <a:gd name="f13" fmla="*/ f3 1 463"/>
                  <a:gd name="f14" fmla="*/ f4 1 160"/>
                  <a:gd name="f15" fmla="+- f7 0 f5"/>
                  <a:gd name="f16" fmla="+- f6 0 f5"/>
                  <a:gd name="f17" fmla="*/ f12 f0 1"/>
                  <a:gd name="f18" fmla="*/ f16 1 463"/>
                  <a:gd name="f19" fmla="*/ f15 1 160"/>
                  <a:gd name="f20" fmla="*/ 0 f16 1"/>
                  <a:gd name="f21" fmla="*/ 160 f15 1"/>
                  <a:gd name="f22" fmla="*/ 55 f15 1"/>
                  <a:gd name="f23" fmla="*/ 55 f16 1"/>
                  <a:gd name="f24" fmla="*/ 0 f15 1"/>
                  <a:gd name="f25" fmla="*/ 408 f16 1"/>
                  <a:gd name="f26" fmla="*/ 463 f16 1"/>
                  <a:gd name="f27" fmla="*/ f17 1 f2"/>
                  <a:gd name="f28" fmla="*/ f20 1 463"/>
                  <a:gd name="f29" fmla="*/ f21 1 160"/>
                  <a:gd name="f30" fmla="*/ f22 1 160"/>
                  <a:gd name="f31" fmla="*/ f23 1 463"/>
                  <a:gd name="f32" fmla="*/ f24 1 160"/>
                  <a:gd name="f33" fmla="*/ f25 1 463"/>
                  <a:gd name="f34" fmla="*/ f26 1 463"/>
                  <a:gd name="f35" fmla="*/ 0 1 f18"/>
                  <a:gd name="f36" fmla="*/ f6 1 f18"/>
                  <a:gd name="f37" fmla="*/ 0 1 f19"/>
                  <a:gd name="f38" fmla="*/ f7 1 f19"/>
                  <a:gd name="f39" fmla="+- f27 0 f1"/>
                  <a:gd name="f40" fmla="*/ f28 1 f18"/>
                  <a:gd name="f41" fmla="*/ f29 1 f19"/>
                  <a:gd name="f42" fmla="*/ f30 1 f19"/>
                  <a:gd name="f43" fmla="*/ f31 1 f18"/>
                  <a:gd name="f44" fmla="*/ f32 1 f19"/>
                  <a:gd name="f45" fmla="*/ f33 1 f18"/>
                  <a:gd name="f46" fmla="*/ f34 1 f18"/>
                  <a:gd name="f47" fmla="*/ f35 f13 1"/>
                  <a:gd name="f48" fmla="*/ f36 f13 1"/>
                  <a:gd name="f49" fmla="*/ f38 f14 1"/>
                  <a:gd name="f50" fmla="*/ f37 f14 1"/>
                  <a:gd name="f51" fmla="*/ f40 f13 1"/>
                  <a:gd name="f52" fmla="*/ f41 f14 1"/>
                  <a:gd name="f53" fmla="*/ f42 f14 1"/>
                  <a:gd name="f54" fmla="*/ f43 f13 1"/>
                  <a:gd name="f55" fmla="*/ f44 f14 1"/>
                  <a:gd name="f56" fmla="*/ f45 f13 1"/>
                  <a:gd name="f57" fmla="*/ f4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51" y="f52"/>
                  </a:cxn>
                  <a:cxn ang="f39">
                    <a:pos x="f51" y="f53"/>
                  </a:cxn>
                  <a:cxn ang="f39">
                    <a:pos x="f54" y="f55"/>
                  </a:cxn>
                  <a:cxn ang="f39">
                    <a:pos x="f56" y="f55"/>
                  </a:cxn>
                  <a:cxn ang="f39">
                    <a:pos x="f57" y="f53"/>
                  </a:cxn>
                  <a:cxn ang="f39">
                    <a:pos x="f57" y="f52"/>
                  </a:cxn>
                </a:cxnLst>
                <a:rect l="f47" t="f50" r="f48" b="f49"/>
                <a:pathLst>
                  <a:path w="463" h="160">
                    <a:moveTo>
                      <a:pt x="f5" y="f7"/>
                    </a:moveTo>
                    <a:lnTo>
                      <a:pt x="f5" y="f8"/>
                    </a:lnTo>
                    <a:cubicBezTo>
                      <a:pt x="f5" y="f9"/>
                      <a:pt x="f9" y="f5"/>
                      <a:pt x="f8" y="f5"/>
                    </a:cubicBezTo>
                    <a:lnTo>
                      <a:pt x="f10" y="f5"/>
                    </a:lnTo>
                    <a:cubicBezTo>
                      <a:pt x="f11" y="f5"/>
                      <a:pt x="f6" y="f9"/>
                      <a:pt x="f6" y="f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3" name="Freeform 257">
                <a:extLst>
                  <a:ext uri="{FF2B5EF4-FFF2-40B4-BE49-F238E27FC236}">
                    <a16:creationId xmlns:a16="http://schemas.microsoft.com/office/drawing/2014/main" id="{FCF399B6-1938-BF62-3667-89B70A979CD5}"/>
                  </a:ext>
                </a:extLst>
              </p:cNvPr>
              <p:cNvSpPr/>
              <p:nvPr/>
            </p:nvSpPr>
            <p:spPr>
              <a:xfrm>
                <a:off x="2602720" y="2559103"/>
                <a:ext cx="62106" cy="542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3"/>
                  <a:gd name="f7" fmla="val 161"/>
                  <a:gd name="f8" fmla="val 104"/>
                  <a:gd name="f9" fmla="+- 0 0 -90"/>
                  <a:gd name="f10" fmla="*/ f3 1 183"/>
                  <a:gd name="f11" fmla="*/ f4 1 161"/>
                  <a:gd name="f12" fmla="+- f7 0 f5"/>
                  <a:gd name="f13" fmla="+- f6 0 f5"/>
                  <a:gd name="f14" fmla="*/ f9 f0 1"/>
                  <a:gd name="f15" fmla="*/ f13 1 183"/>
                  <a:gd name="f16" fmla="*/ f12 1 161"/>
                  <a:gd name="f17" fmla="*/ 104 f13 1"/>
                  <a:gd name="f18" fmla="*/ 0 f12 1"/>
                  <a:gd name="f19" fmla="*/ 183 f13 1"/>
                  <a:gd name="f20" fmla="*/ 161 f12 1"/>
                  <a:gd name="f21" fmla="*/ 0 f13 1"/>
                  <a:gd name="f22" fmla="*/ f14 1 f2"/>
                  <a:gd name="f23" fmla="*/ f17 1 183"/>
                  <a:gd name="f24" fmla="*/ f18 1 161"/>
                  <a:gd name="f25" fmla="*/ f19 1 183"/>
                  <a:gd name="f26" fmla="*/ f20 1 161"/>
                  <a:gd name="f27" fmla="*/ f21 1 18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83" h="161">
                    <a:moveTo>
                      <a:pt x="f8" y="f5"/>
                    </a:moveTo>
                    <a:lnTo>
                      <a:pt x="f6" y="f7"/>
                    </a:lnTo>
                    <a:lnTo>
                      <a:pt x="f5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4" name="Freeform 258">
                <a:extLst>
                  <a:ext uri="{FF2B5EF4-FFF2-40B4-BE49-F238E27FC236}">
                    <a16:creationId xmlns:a16="http://schemas.microsoft.com/office/drawing/2014/main" id="{E9A1A320-BE3C-627D-D98C-F14DAD4382F6}"/>
                  </a:ext>
                </a:extLst>
              </p:cNvPr>
              <p:cNvSpPr/>
              <p:nvPr/>
            </p:nvSpPr>
            <p:spPr>
              <a:xfrm>
                <a:off x="2559890" y="2489152"/>
                <a:ext cx="58539" cy="2926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2"/>
                  <a:gd name="f7" fmla="val 86"/>
                  <a:gd name="f8" fmla="val 130"/>
                  <a:gd name="f9" fmla="+- 0 0 -90"/>
                  <a:gd name="f10" fmla="*/ f3 1 172"/>
                  <a:gd name="f11" fmla="*/ f4 1 86"/>
                  <a:gd name="f12" fmla="+- f7 0 f5"/>
                  <a:gd name="f13" fmla="+- f6 0 f5"/>
                  <a:gd name="f14" fmla="*/ f9 f0 1"/>
                  <a:gd name="f15" fmla="*/ f13 1 172"/>
                  <a:gd name="f16" fmla="*/ f12 1 86"/>
                  <a:gd name="f17" fmla="*/ 0 f13 1"/>
                  <a:gd name="f18" fmla="*/ 0 f12 1"/>
                  <a:gd name="f19" fmla="*/ 130 f13 1"/>
                  <a:gd name="f20" fmla="*/ 172 f13 1"/>
                  <a:gd name="f21" fmla="*/ 86 f12 1"/>
                  <a:gd name="f22" fmla="*/ f14 1 f2"/>
                  <a:gd name="f23" fmla="*/ f17 1 172"/>
                  <a:gd name="f24" fmla="*/ f18 1 86"/>
                  <a:gd name="f25" fmla="*/ f19 1 172"/>
                  <a:gd name="f26" fmla="*/ f20 1 172"/>
                  <a:gd name="f27" fmla="*/ f21 1 86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2" h="86">
                    <a:moveTo>
                      <a:pt x="f5" y="f5"/>
                    </a:moveTo>
                    <a:lnTo>
                      <a:pt x="f8" y="f5"/>
                    </a:lnTo>
                    <a:lnTo>
                      <a:pt x="f6" y="f7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5" name="Freeform 259">
                <a:extLst>
                  <a:ext uri="{FF2B5EF4-FFF2-40B4-BE49-F238E27FC236}">
                    <a16:creationId xmlns:a16="http://schemas.microsoft.com/office/drawing/2014/main" id="{451C1444-087C-C425-2C10-C15F095BDE17}"/>
                  </a:ext>
                </a:extLst>
              </p:cNvPr>
              <p:cNvSpPr/>
              <p:nvPr/>
            </p:nvSpPr>
            <p:spPr>
              <a:xfrm>
                <a:off x="2414262" y="2489152"/>
                <a:ext cx="58539" cy="306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3"/>
                  <a:gd name="f7" fmla="val 91"/>
                  <a:gd name="f8" fmla="val 44"/>
                  <a:gd name="f9" fmla="+- 0 0 -90"/>
                  <a:gd name="f10" fmla="*/ f3 1 173"/>
                  <a:gd name="f11" fmla="*/ f4 1 91"/>
                  <a:gd name="f12" fmla="+- f7 0 f5"/>
                  <a:gd name="f13" fmla="+- f6 0 f5"/>
                  <a:gd name="f14" fmla="*/ f9 f0 1"/>
                  <a:gd name="f15" fmla="*/ f13 1 173"/>
                  <a:gd name="f16" fmla="*/ f12 1 91"/>
                  <a:gd name="f17" fmla="*/ 0 f13 1"/>
                  <a:gd name="f18" fmla="*/ 91 f12 1"/>
                  <a:gd name="f19" fmla="*/ 44 f13 1"/>
                  <a:gd name="f20" fmla="*/ 0 f12 1"/>
                  <a:gd name="f21" fmla="*/ 173 f13 1"/>
                  <a:gd name="f22" fmla="*/ f14 1 f2"/>
                  <a:gd name="f23" fmla="*/ f17 1 173"/>
                  <a:gd name="f24" fmla="*/ f18 1 91"/>
                  <a:gd name="f25" fmla="*/ f19 1 173"/>
                  <a:gd name="f26" fmla="*/ f20 1 91"/>
                  <a:gd name="f27" fmla="*/ f21 1 173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6"/>
                  <a:gd name="f37" fmla="*/ f27 1 f15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1 1"/>
                  <a:gd name="f46" fmla="*/ f3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5"/>
                  </a:cxn>
                  <a:cxn ang="f32">
                    <a:pos x="f46" y="f45"/>
                  </a:cxn>
                </a:cxnLst>
                <a:rect l="f38" t="f41" r="f39" b="f40"/>
                <a:pathLst>
                  <a:path w="173" h="91">
                    <a:moveTo>
                      <a:pt x="f5" y="f7"/>
                    </a:moveTo>
                    <a:lnTo>
                      <a:pt x="f8" y="f5"/>
                    </a:lnTo>
                    <a:lnTo>
                      <a:pt x="f6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6" name="Freeform 260">
                <a:extLst>
                  <a:ext uri="{FF2B5EF4-FFF2-40B4-BE49-F238E27FC236}">
                    <a16:creationId xmlns:a16="http://schemas.microsoft.com/office/drawing/2014/main" id="{AB3698BE-2643-3395-B832-61D8FB5657F3}"/>
                  </a:ext>
                </a:extLst>
              </p:cNvPr>
              <p:cNvSpPr/>
              <p:nvPr/>
            </p:nvSpPr>
            <p:spPr>
              <a:xfrm>
                <a:off x="2369292" y="2560530"/>
                <a:ext cx="58539" cy="528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5"/>
                  <a:gd name="f7" fmla="val 157"/>
                  <a:gd name="f8" fmla="val 76"/>
                  <a:gd name="f9" fmla="+- 0 0 -90"/>
                  <a:gd name="f10" fmla="*/ f3 1 175"/>
                  <a:gd name="f11" fmla="*/ f4 1 157"/>
                  <a:gd name="f12" fmla="+- f7 0 f5"/>
                  <a:gd name="f13" fmla="+- f6 0 f5"/>
                  <a:gd name="f14" fmla="*/ f9 f0 1"/>
                  <a:gd name="f15" fmla="*/ f13 1 175"/>
                  <a:gd name="f16" fmla="*/ f12 1 157"/>
                  <a:gd name="f17" fmla="*/ 175 f13 1"/>
                  <a:gd name="f18" fmla="*/ 157 f12 1"/>
                  <a:gd name="f19" fmla="*/ 0 f13 1"/>
                  <a:gd name="f20" fmla="*/ 76 f13 1"/>
                  <a:gd name="f21" fmla="*/ 0 f12 1"/>
                  <a:gd name="f22" fmla="*/ f14 1 f2"/>
                  <a:gd name="f23" fmla="*/ f17 1 175"/>
                  <a:gd name="f24" fmla="*/ f18 1 157"/>
                  <a:gd name="f25" fmla="*/ f19 1 175"/>
                  <a:gd name="f26" fmla="*/ f20 1 175"/>
                  <a:gd name="f27" fmla="*/ f21 1 157"/>
                  <a:gd name="f28" fmla="*/ 0 1 f15"/>
                  <a:gd name="f29" fmla="*/ f6 1 f15"/>
                  <a:gd name="f30" fmla="*/ 0 1 f16"/>
                  <a:gd name="f31" fmla="*/ f7 1 f16"/>
                  <a:gd name="f32" fmla="+- f22 0 f1"/>
                  <a:gd name="f33" fmla="*/ f23 1 f15"/>
                  <a:gd name="f34" fmla="*/ f24 1 f16"/>
                  <a:gd name="f35" fmla="*/ f25 1 f15"/>
                  <a:gd name="f36" fmla="*/ f26 1 f15"/>
                  <a:gd name="f37" fmla="*/ f27 1 f16"/>
                  <a:gd name="f38" fmla="*/ f28 f10 1"/>
                  <a:gd name="f39" fmla="*/ f29 f10 1"/>
                  <a:gd name="f40" fmla="*/ f31 f11 1"/>
                  <a:gd name="f41" fmla="*/ f30 f11 1"/>
                  <a:gd name="f42" fmla="*/ f33 f10 1"/>
                  <a:gd name="f43" fmla="*/ f34 f11 1"/>
                  <a:gd name="f44" fmla="*/ f35 f10 1"/>
                  <a:gd name="f45" fmla="*/ f36 f10 1"/>
                  <a:gd name="f46" fmla="*/ f37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2" y="f43"/>
                  </a:cxn>
                  <a:cxn ang="f32">
                    <a:pos x="f44" y="f43"/>
                  </a:cxn>
                  <a:cxn ang="f32">
                    <a:pos x="f45" y="f46"/>
                  </a:cxn>
                </a:cxnLst>
                <a:rect l="f38" t="f41" r="f39" b="f40"/>
                <a:pathLst>
                  <a:path w="175" h="157">
                    <a:moveTo>
                      <a:pt x="f6" y="f7"/>
                    </a:moveTo>
                    <a:lnTo>
                      <a:pt x="f5" y="f7"/>
                    </a:lnTo>
                    <a:lnTo>
                      <a:pt x="f8" y="f5"/>
                    </a:lnTo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7" name="Oval 261">
                <a:extLst>
                  <a:ext uri="{FF2B5EF4-FFF2-40B4-BE49-F238E27FC236}">
                    <a16:creationId xmlns:a16="http://schemas.microsoft.com/office/drawing/2014/main" id="{3CD90810-12F4-A354-A524-3DDD212A7875}"/>
                  </a:ext>
                </a:extLst>
              </p:cNvPr>
              <p:cNvSpPr/>
              <p:nvPr/>
            </p:nvSpPr>
            <p:spPr>
              <a:xfrm>
                <a:off x="2595579" y="2397063"/>
                <a:ext cx="67811" cy="6709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noFill/>
              <a:ln w="9528" cap="flat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  <p:sp>
            <p:nvSpPr>
              <p:cNvPr id="168" name="Freeform 262">
                <a:extLst>
                  <a:ext uri="{FF2B5EF4-FFF2-40B4-BE49-F238E27FC236}">
                    <a16:creationId xmlns:a16="http://schemas.microsoft.com/office/drawing/2014/main" id="{AE7E7BD3-0D36-A609-9071-360848302298}"/>
                  </a:ext>
                </a:extLst>
              </p:cNvPr>
              <p:cNvSpPr/>
              <p:nvPr/>
            </p:nvSpPr>
            <p:spPr>
              <a:xfrm>
                <a:off x="2562743" y="2477009"/>
                <a:ext cx="142052" cy="985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20"/>
                  <a:gd name="f7" fmla="val 290"/>
                  <a:gd name="f8" fmla="val 275"/>
                  <a:gd name="f9" fmla="val 146"/>
                  <a:gd name="f10" fmla="val 227"/>
                  <a:gd name="f11" fmla="val 236"/>
                  <a:gd name="f12" fmla="val 216"/>
                  <a:gd name="f13" fmla="val 258"/>
                  <a:gd name="f14" fmla="val 199"/>
                  <a:gd name="f15" fmla="val 270"/>
                  <a:gd name="f16" fmla="val 178"/>
                  <a:gd name="f17" fmla="val 46"/>
                  <a:gd name="f18" fmla="val 17"/>
                  <a:gd name="f19" fmla="val 256"/>
                  <a:gd name="f20" fmla="val 229"/>
                  <a:gd name="f21" fmla="val 207"/>
                  <a:gd name="f22" fmla="val 11"/>
                  <a:gd name="f23" fmla="val 196"/>
                  <a:gd name="f24" fmla="val 26"/>
                  <a:gd name="f25" fmla="val 191"/>
                  <a:gd name="f26" fmla="val 139"/>
                  <a:gd name="f27" fmla="val 177"/>
                  <a:gd name="f28" fmla="val 185"/>
                  <a:gd name="f29" fmla="val 76"/>
                  <a:gd name="f30" fmla="val 206"/>
                  <a:gd name="f31" fmla="val 23"/>
                  <a:gd name="f32" fmla="val 244"/>
                  <a:gd name="f33" fmla="val 285"/>
                  <a:gd name="f34" fmla="val 342"/>
                  <a:gd name="f35" fmla="val 385"/>
                  <a:gd name="f36" fmla="val 33"/>
                  <a:gd name="f37" fmla="val 397"/>
                  <a:gd name="f38" fmla="val 109"/>
                  <a:gd name="f39" fmla="+- 0 0 -90"/>
                  <a:gd name="f40" fmla="*/ f3 1 420"/>
                  <a:gd name="f41" fmla="*/ f4 1 290"/>
                  <a:gd name="f42" fmla="+- f7 0 f5"/>
                  <a:gd name="f43" fmla="+- f6 0 f5"/>
                  <a:gd name="f44" fmla="*/ f39 f0 1"/>
                  <a:gd name="f45" fmla="*/ f43 1 420"/>
                  <a:gd name="f46" fmla="*/ f42 1 290"/>
                  <a:gd name="f47" fmla="*/ 275 f43 1"/>
                  <a:gd name="f48" fmla="*/ 146 f42 1"/>
                  <a:gd name="f49" fmla="*/ 227 f43 1"/>
                  <a:gd name="f50" fmla="*/ 236 f42 1"/>
                  <a:gd name="f51" fmla="*/ 178 f43 1"/>
                  <a:gd name="f52" fmla="*/ 270 f42 1"/>
                  <a:gd name="f53" fmla="*/ 46 f43 1"/>
                  <a:gd name="f54" fmla="*/ 0 f43 1"/>
                  <a:gd name="f55" fmla="*/ 229 f42 1"/>
                  <a:gd name="f56" fmla="*/ 26 f43 1"/>
                  <a:gd name="f57" fmla="*/ 191 f42 1"/>
                  <a:gd name="f58" fmla="*/ 139 f43 1"/>
                  <a:gd name="f59" fmla="*/ 177 f42 1"/>
                  <a:gd name="f60" fmla="*/ 185 f43 1"/>
                  <a:gd name="f61" fmla="*/ 76 f42 1"/>
                  <a:gd name="f62" fmla="*/ 285 f43 1"/>
                  <a:gd name="f63" fmla="*/ 0 f42 1"/>
                  <a:gd name="f64" fmla="*/ 397 f43 1"/>
                  <a:gd name="f65" fmla="*/ 109 f42 1"/>
                  <a:gd name="f66" fmla="*/ 420 f43 1"/>
                  <a:gd name="f67" fmla="*/ 290 f42 1"/>
                  <a:gd name="f68" fmla="*/ f44 1 f2"/>
                  <a:gd name="f69" fmla="*/ f47 1 420"/>
                  <a:gd name="f70" fmla="*/ f48 1 290"/>
                  <a:gd name="f71" fmla="*/ f49 1 420"/>
                  <a:gd name="f72" fmla="*/ f50 1 290"/>
                  <a:gd name="f73" fmla="*/ f51 1 420"/>
                  <a:gd name="f74" fmla="*/ f52 1 290"/>
                  <a:gd name="f75" fmla="*/ f53 1 420"/>
                  <a:gd name="f76" fmla="*/ f54 1 420"/>
                  <a:gd name="f77" fmla="*/ f55 1 290"/>
                  <a:gd name="f78" fmla="*/ f56 1 420"/>
                  <a:gd name="f79" fmla="*/ f57 1 290"/>
                  <a:gd name="f80" fmla="*/ f58 1 420"/>
                  <a:gd name="f81" fmla="*/ f59 1 290"/>
                  <a:gd name="f82" fmla="*/ f60 1 420"/>
                  <a:gd name="f83" fmla="*/ f61 1 290"/>
                  <a:gd name="f84" fmla="*/ f62 1 420"/>
                  <a:gd name="f85" fmla="*/ f63 1 290"/>
                  <a:gd name="f86" fmla="*/ f64 1 420"/>
                  <a:gd name="f87" fmla="*/ f65 1 290"/>
                  <a:gd name="f88" fmla="*/ f66 1 420"/>
                  <a:gd name="f89" fmla="*/ f67 1 290"/>
                  <a:gd name="f90" fmla="*/ 0 1 f45"/>
                  <a:gd name="f91" fmla="*/ f6 1 f45"/>
                  <a:gd name="f92" fmla="*/ 0 1 f46"/>
                  <a:gd name="f93" fmla="*/ f7 1 f46"/>
                  <a:gd name="f94" fmla="+- f68 0 f1"/>
                  <a:gd name="f95" fmla="*/ f69 1 f45"/>
                  <a:gd name="f96" fmla="*/ f70 1 f46"/>
                  <a:gd name="f97" fmla="*/ f71 1 f45"/>
                  <a:gd name="f98" fmla="*/ f72 1 f46"/>
                  <a:gd name="f99" fmla="*/ f73 1 f45"/>
                  <a:gd name="f100" fmla="*/ f74 1 f46"/>
                  <a:gd name="f101" fmla="*/ f75 1 f45"/>
                  <a:gd name="f102" fmla="*/ f76 1 f45"/>
                  <a:gd name="f103" fmla="*/ f77 1 f46"/>
                  <a:gd name="f104" fmla="*/ f78 1 f45"/>
                  <a:gd name="f105" fmla="*/ f79 1 f46"/>
                  <a:gd name="f106" fmla="*/ f80 1 f45"/>
                  <a:gd name="f107" fmla="*/ f81 1 f46"/>
                  <a:gd name="f108" fmla="*/ f82 1 f45"/>
                  <a:gd name="f109" fmla="*/ f83 1 f46"/>
                  <a:gd name="f110" fmla="*/ f84 1 f45"/>
                  <a:gd name="f111" fmla="*/ f85 1 f46"/>
                  <a:gd name="f112" fmla="*/ f86 1 f45"/>
                  <a:gd name="f113" fmla="*/ f87 1 f46"/>
                  <a:gd name="f114" fmla="*/ f88 1 f45"/>
                  <a:gd name="f115" fmla="*/ f89 1 f46"/>
                  <a:gd name="f116" fmla="*/ f90 f40 1"/>
                  <a:gd name="f117" fmla="*/ f91 f40 1"/>
                  <a:gd name="f118" fmla="*/ f93 f41 1"/>
                  <a:gd name="f119" fmla="*/ f92 f41 1"/>
                  <a:gd name="f120" fmla="*/ f95 f40 1"/>
                  <a:gd name="f121" fmla="*/ f96 f41 1"/>
                  <a:gd name="f122" fmla="*/ f97 f40 1"/>
                  <a:gd name="f123" fmla="*/ f98 f41 1"/>
                  <a:gd name="f124" fmla="*/ f99 f40 1"/>
                  <a:gd name="f125" fmla="*/ f100 f41 1"/>
                  <a:gd name="f126" fmla="*/ f101 f40 1"/>
                  <a:gd name="f127" fmla="*/ f102 f40 1"/>
                  <a:gd name="f128" fmla="*/ f103 f41 1"/>
                  <a:gd name="f129" fmla="*/ f104 f40 1"/>
                  <a:gd name="f130" fmla="*/ f105 f41 1"/>
                  <a:gd name="f131" fmla="*/ f106 f40 1"/>
                  <a:gd name="f132" fmla="*/ f107 f41 1"/>
                  <a:gd name="f133" fmla="*/ f108 f40 1"/>
                  <a:gd name="f134" fmla="*/ f109 f41 1"/>
                  <a:gd name="f135" fmla="*/ f110 f40 1"/>
                  <a:gd name="f136" fmla="*/ f111 f41 1"/>
                  <a:gd name="f137" fmla="*/ f112 f40 1"/>
                  <a:gd name="f138" fmla="*/ f113 f41 1"/>
                  <a:gd name="f139" fmla="*/ f114 f40 1"/>
                  <a:gd name="f140" fmla="*/ f115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4">
                    <a:pos x="f120" y="f121"/>
                  </a:cxn>
                  <a:cxn ang="f94">
                    <a:pos x="f122" y="f123"/>
                  </a:cxn>
                  <a:cxn ang="f94">
                    <a:pos x="f124" y="f125"/>
                  </a:cxn>
                  <a:cxn ang="f94">
                    <a:pos x="f126" y="f125"/>
                  </a:cxn>
                  <a:cxn ang="f94">
                    <a:pos x="f127" y="f128"/>
                  </a:cxn>
                  <a:cxn ang="f94">
                    <a:pos x="f129" y="f130"/>
                  </a:cxn>
                  <a:cxn ang="f94">
                    <a:pos x="f131" y="f132"/>
                  </a:cxn>
                  <a:cxn ang="f94">
                    <a:pos x="f133" y="f134"/>
                  </a:cxn>
                  <a:cxn ang="f94">
                    <a:pos x="f135" y="f136"/>
                  </a:cxn>
                  <a:cxn ang="f94">
                    <a:pos x="f137" y="f138"/>
                  </a:cxn>
                  <a:cxn ang="f94">
                    <a:pos x="f139" y="f140"/>
                  </a:cxn>
                </a:cxnLst>
                <a:rect l="f116" t="f119" r="f117" b="f118"/>
                <a:pathLst>
                  <a:path w="420" h="290">
                    <a:moveTo>
                      <a:pt x="f8" y="f9"/>
                    </a:moveTo>
                    <a:lnTo>
                      <a:pt x="f10" y="f11"/>
                    </a:lnTo>
                    <a:cubicBezTo>
                      <a:pt x="f12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5" y="f19"/>
                      <a:pt x="f5" y="f20"/>
                    </a:cubicBezTo>
                    <a:cubicBezTo>
                      <a:pt x="f5" y="f21"/>
                      <a:pt x="f22" y="f23"/>
                      <a:pt x="f24" y="f25"/>
                    </a:cubicBezTo>
                    <a:lnTo>
                      <a:pt x="f26" y="f27"/>
                    </a:lnTo>
                    <a:lnTo>
                      <a:pt x="f28" y="f29"/>
                    </a:lnTo>
                    <a:cubicBezTo>
                      <a:pt x="f30" y="f31"/>
                      <a:pt x="f32" y="f5"/>
                      <a:pt x="f33" y="f5"/>
                    </a:cubicBezTo>
                    <a:cubicBezTo>
                      <a:pt x="f34" y="f5"/>
                      <a:pt x="f35" y="f36"/>
                      <a:pt x="f37" y="f38"/>
                    </a:cubicBezTo>
                    <a:lnTo>
                      <a:pt x="f6" y="f7"/>
                    </a:lnTo>
                  </a:path>
                </a:pathLst>
              </a:custGeom>
              <a:noFill/>
              <a:ln w="9528" cap="rnd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600" b="0" i="0" u="none" strike="noStrike" kern="1200" cap="none" spc="0" baseline="0" noProof="0">
                  <a:solidFill>
                    <a:srgbClr val="000000"/>
                  </a:solidFill>
                  <a:uFillTx/>
                </a:endParaRPr>
              </a:p>
            </p:txBody>
          </p:sp>
        </p:grpSp>
      </p:grpSp>
      <p:sp>
        <p:nvSpPr>
          <p:cNvPr id="169" name="TextBox 17">
            <a:extLst>
              <a:ext uri="{FF2B5EF4-FFF2-40B4-BE49-F238E27FC236}">
                <a16:creationId xmlns:a16="http://schemas.microsoft.com/office/drawing/2014/main" id="{534D4F58-1476-5430-58E8-D10BC35BB3BC}"/>
              </a:ext>
            </a:extLst>
          </p:cNvPr>
          <p:cNvSpPr txBox="1"/>
          <p:nvPr/>
        </p:nvSpPr>
        <p:spPr>
          <a:xfrm>
            <a:off x="9244438" y="3857075"/>
            <a:ext cx="2229575" cy="577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REUNIÓN </a:t>
            </a:r>
            <a:r>
              <a:rPr lang="es-ES" sz="1050" b="1" i="1" noProof="0">
                <a:solidFill>
                  <a:schemeClr val="tx2">
                    <a:lumMod val="75000"/>
                    <a:lumOff val="25000"/>
                  </a:schemeClr>
                </a:solidFill>
                <a:ea typeface="Open Sans" pitchFamily="34"/>
                <a:cs typeface="Open Sans" pitchFamily="34"/>
              </a:rPr>
              <a:t>PRESENCIAL</a:t>
            </a:r>
            <a:r>
              <a:rPr lang="es-ES" sz="1050" b="1" i="1" u="none" strike="noStrike" kern="1200" cap="none" spc="0" baseline="0" noProof="0">
                <a:solidFill>
                  <a:schemeClr val="tx2">
                    <a:lumMod val="75000"/>
                    <a:lumOff val="25000"/>
                  </a:schemeClr>
                </a:solidFill>
                <a:uFillTx/>
                <a:ea typeface="Open Sans" pitchFamily="34"/>
                <a:cs typeface="Open Sans" pitchFamily="34"/>
              </a:rPr>
              <a:t>: </a:t>
            </a:r>
            <a:r>
              <a:rPr lang="es-ES" sz="1050" b="1" i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taller de revisión del Plan de Trabajo y del sistema de evaluación</a:t>
            </a:r>
            <a:endParaRPr lang="es-ES" sz="1050" i="1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170" name="Rectángulo 177">
            <a:extLst>
              <a:ext uri="{FF2B5EF4-FFF2-40B4-BE49-F238E27FC236}">
                <a16:creationId xmlns:a16="http://schemas.microsoft.com/office/drawing/2014/main" id="{2B181255-6C6C-CEE5-EEF6-A2A2C3CA01FA}"/>
              </a:ext>
            </a:extLst>
          </p:cNvPr>
          <p:cNvSpPr/>
          <p:nvPr/>
        </p:nvSpPr>
        <p:spPr>
          <a:xfrm>
            <a:off x="8986340" y="5898207"/>
            <a:ext cx="2545552" cy="416038"/>
          </a:xfrm>
          <a:prstGeom prst="rect">
            <a:avLst/>
          </a:prstGeom>
          <a:solidFill>
            <a:srgbClr val="F2F2F2"/>
          </a:solidFill>
          <a:ln w="6345" cap="flat">
            <a:solidFill>
              <a:srgbClr val="595959"/>
            </a:solidFill>
            <a:custDash>
              <a:ds d="300173" sp="300173"/>
            </a:custDash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100" b="1" i="1" u="none" strike="noStrike" kern="1200" cap="none" spc="0" baseline="0" noProof="0">
                <a:solidFill>
                  <a:srgbClr val="3A3A3A"/>
                </a:solidFill>
                <a:uFillTx/>
                <a:ea typeface="Open Sans" pitchFamily="34"/>
                <a:cs typeface="Open Sans" pitchFamily="34"/>
              </a:rPr>
              <a:t>Entregable </a:t>
            </a:r>
            <a:r>
              <a:rPr lang="es-ES" sz="1100" b="1" i="1" noProof="0">
                <a:solidFill>
                  <a:srgbClr val="3A3A3A"/>
                </a:solidFill>
                <a:ea typeface="Open Sans" pitchFamily="34"/>
                <a:cs typeface="Open Sans" pitchFamily="34"/>
              </a:rPr>
              <a:t>2</a:t>
            </a:r>
            <a:r>
              <a:rPr lang="es-ES" sz="1100" b="1" i="1" u="none" strike="noStrike" kern="1200" cap="none" spc="0" baseline="0" noProof="0">
                <a:solidFill>
                  <a:srgbClr val="3A3A3A"/>
                </a:solidFill>
                <a:uFillTx/>
                <a:ea typeface="Open Sans" pitchFamily="34"/>
                <a:cs typeface="Open Sans" pitchFamily="34"/>
              </a:rPr>
              <a:t>: </a:t>
            </a:r>
            <a:r>
              <a:rPr lang="es-ES" sz="1100" b="1" i="1" noProof="0">
                <a:solidFill>
                  <a:srgbClr val="3A3A3A"/>
                </a:solidFill>
                <a:ea typeface="Open Sans" pitchFamily="34"/>
                <a:cs typeface="Open Sans" pitchFamily="34"/>
              </a:rPr>
              <a:t>documento de Plan Estratégico 2026-2030</a:t>
            </a:r>
            <a:endParaRPr lang="es-ES" sz="1100" b="1" i="1" u="none" strike="noStrike" kern="1200" cap="none" spc="0" baseline="0" noProof="0">
              <a:solidFill>
                <a:srgbClr val="3A3A3A"/>
              </a:solidFill>
              <a:uFillTx/>
              <a:ea typeface="Open Sans" pitchFamily="34"/>
              <a:cs typeface="Open Sans" pitchFamily="34"/>
            </a:endParaRPr>
          </a:p>
        </p:txBody>
      </p:sp>
      <p:grpSp>
        <p:nvGrpSpPr>
          <p:cNvPr id="171" name="Fil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A686D2A-72E0-622B-81D5-85103A6AAA73}"/>
              </a:ext>
            </a:extLst>
          </p:cNvPr>
          <p:cNvGrpSpPr/>
          <p:nvPr/>
        </p:nvGrpSpPr>
        <p:grpSpPr>
          <a:xfrm>
            <a:off x="9115265" y="5929486"/>
            <a:ext cx="217547" cy="307065"/>
            <a:chOff x="4368802" y="6125967"/>
            <a:chExt cx="211902" cy="291365"/>
          </a:xfrm>
        </p:grpSpPr>
        <p:sp>
          <p:nvSpPr>
            <p:cNvPr id="172" name="Freeform: Shape 1031">
              <a:extLst>
                <a:ext uri="{FF2B5EF4-FFF2-40B4-BE49-F238E27FC236}">
                  <a16:creationId xmlns:a16="http://schemas.microsoft.com/office/drawing/2014/main" id="{961A04E7-170E-B782-FD62-902BCA57314C}"/>
                </a:ext>
              </a:extLst>
            </p:cNvPr>
            <p:cNvSpPr/>
            <p:nvPr/>
          </p:nvSpPr>
          <p:spPr>
            <a:xfrm>
              <a:off x="4368802" y="6152458"/>
              <a:ext cx="193560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0685"/>
                <a:gd name="f7" fmla="val 493567"/>
                <a:gd name="f8" fmla="val 60747"/>
                <a:gd name="f9" fmla="val 15187"/>
                <a:gd name="f10" fmla="val 18984"/>
                <a:gd name="f11" fmla="val 474584"/>
                <a:gd name="f12" fmla="val 345498"/>
                <a:gd name="f13" fmla="val 482177"/>
                <a:gd name="f14" fmla="val 353092"/>
                <a:gd name="f15" fmla="val 436615"/>
                <a:gd name="f16" fmla="+- 0 0 -90"/>
                <a:gd name="f17" fmla="*/ f3 1 360685"/>
                <a:gd name="f18" fmla="*/ f4 1 493567"/>
                <a:gd name="f19" fmla="+- f7 0 f5"/>
                <a:gd name="f20" fmla="+- f6 0 f5"/>
                <a:gd name="f21" fmla="*/ f16 f0 1"/>
                <a:gd name="f22" fmla="*/ f20 1 360685"/>
                <a:gd name="f23" fmla="*/ f19 1 493567"/>
                <a:gd name="f24" fmla="*/ 0 f20 1"/>
                <a:gd name="f25" fmla="*/ 0 f19 1"/>
                <a:gd name="f26" fmla="*/ 60747 f20 1"/>
                <a:gd name="f27" fmla="*/ 15187 f19 1"/>
                <a:gd name="f28" fmla="*/ 18984 f20 1"/>
                <a:gd name="f29" fmla="*/ 474584 f19 1"/>
                <a:gd name="f30" fmla="*/ 345498 f20 1"/>
                <a:gd name="f31" fmla="*/ 482177 f19 1"/>
                <a:gd name="f32" fmla="*/ 353092 f20 1"/>
                <a:gd name="f33" fmla="*/ 436615 f19 1"/>
                <a:gd name="f34" fmla="*/ 360685 f20 1"/>
                <a:gd name="f35" fmla="*/ 493567 f19 1"/>
                <a:gd name="f36" fmla="*/ f21 1 f2"/>
                <a:gd name="f37" fmla="*/ f24 1 360685"/>
                <a:gd name="f38" fmla="*/ f25 1 493567"/>
                <a:gd name="f39" fmla="*/ f26 1 360685"/>
                <a:gd name="f40" fmla="*/ f27 1 493567"/>
                <a:gd name="f41" fmla="*/ f28 1 360685"/>
                <a:gd name="f42" fmla="*/ f29 1 493567"/>
                <a:gd name="f43" fmla="*/ f30 1 360685"/>
                <a:gd name="f44" fmla="*/ f31 1 493567"/>
                <a:gd name="f45" fmla="*/ f32 1 360685"/>
                <a:gd name="f46" fmla="*/ f33 1 493567"/>
                <a:gd name="f47" fmla="*/ f34 1 360685"/>
                <a:gd name="f48" fmla="*/ f35 1 493567"/>
                <a:gd name="f49" fmla="*/ f5 1 f22"/>
                <a:gd name="f50" fmla="*/ f6 1 f22"/>
                <a:gd name="f51" fmla="*/ f5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2"/>
                <a:gd name="f61" fmla="*/ f44 1 f23"/>
                <a:gd name="f62" fmla="*/ f45 1 f22"/>
                <a:gd name="f63" fmla="*/ f46 1 f23"/>
                <a:gd name="f64" fmla="*/ f47 1 f22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7 1"/>
                <a:gd name="f77" fmla="*/ f61 f18 1"/>
                <a:gd name="f78" fmla="*/ f62 f17 1"/>
                <a:gd name="f79" fmla="*/ f63 f18 1"/>
                <a:gd name="f80" fmla="*/ f64 f17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1"/>
                </a:cxn>
                <a:cxn ang="f53">
                  <a:pos x="f72" y="f73"/>
                </a:cxn>
                <a:cxn ang="f53">
                  <a:pos x="f74" y="f73"/>
                </a:cxn>
                <a:cxn ang="f53">
                  <a:pos x="f74" y="f75"/>
                </a:cxn>
                <a:cxn ang="f53">
                  <a:pos x="f76" y="f75"/>
                </a:cxn>
                <a:cxn ang="f53">
                  <a:pos x="f76" y="f77"/>
                </a:cxn>
                <a:cxn ang="f53">
                  <a:pos x="f78" y="f77"/>
                </a:cxn>
                <a:cxn ang="f53">
                  <a:pos x="f78" y="f75"/>
                </a:cxn>
                <a:cxn ang="f53">
                  <a:pos x="f76" y="f75"/>
                </a:cxn>
                <a:cxn ang="f53">
                  <a:pos x="f76" y="f79"/>
                </a:cxn>
                <a:cxn ang="f53">
                  <a:pos x="f80" y="f79"/>
                </a:cxn>
                <a:cxn ang="f53">
                  <a:pos x="f80" y="f77"/>
                </a:cxn>
                <a:cxn ang="f53">
                  <a:pos x="f80" y="f81"/>
                </a:cxn>
                <a:cxn ang="f53">
                  <a:pos x="f70" y="f81"/>
                </a:cxn>
              </a:cxnLst>
              <a:rect l="f66" t="f69" r="f67" b="f68"/>
              <a:pathLst>
                <a:path w="360685" h="493567">
                  <a:moveTo>
                    <a:pt x="f5" y="f5"/>
                  </a:moveTo>
                  <a:lnTo>
                    <a:pt x="f8" y="f5"/>
                  </a:lnTo>
                  <a:lnTo>
                    <a:pt x="f8" y="f9"/>
                  </a:lnTo>
                  <a:lnTo>
                    <a:pt x="f10" y="f9"/>
                  </a:lnTo>
                  <a:lnTo>
                    <a:pt x="f10" y="f11"/>
                  </a:lnTo>
                  <a:lnTo>
                    <a:pt x="f12" y="f11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11"/>
                  </a:lnTo>
                  <a:lnTo>
                    <a:pt x="f12" y="f11"/>
                  </a:lnTo>
                  <a:lnTo>
                    <a:pt x="f12" y="f15"/>
                  </a:lnTo>
                  <a:lnTo>
                    <a:pt x="f6" y="f15"/>
                  </a:lnTo>
                  <a:lnTo>
                    <a:pt x="f6" y="f13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3" name="Freeform 885">
              <a:extLst>
                <a:ext uri="{FF2B5EF4-FFF2-40B4-BE49-F238E27FC236}">
                  <a16:creationId xmlns:a16="http://schemas.microsoft.com/office/drawing/2014/main" id="{84DEF9C2-25AA-283C-431F-C502AD469087}"/>
                </a:ext>
              </a:extLst>
            </p:cNvPr>
            <p:cNvSpPr/>
            <p:nvPr/>
          </p:nvSpPr>
          <p:spPr>
            <a:xfrm>
              <a:off x="4395292" y="6125967"/>
              <a:ext cx="185412" cy="2648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130"/>
                <a:gd name="f8" fmla="val 89"/>
                <a:gd name="f9" fmla="val 128"/>
                <a:gd name="f10" fmla="val 125"/>
                <a:gd name="f11" fmla="val 5"/>
                <a:gd name="f12" fmla="val 4"/>
                <a:gd name="f13" fmla="val 64"/>
                <a:gd name="f14" fmla="val 87"/>
                <a:gd name="f15" fmla="val 27"/>
                <a:gd name="f16" fmla="val 25"/>
                <a:gd name="f17" fmla="val 66"/>
                <a:gd name="f18" fmla="+- 0 0 -90"/>
                <a:gd name="f19" fmla="*/ f3 1 91"/>
                <a:gd name="f20" fmla="*/ f4 1 130"/>
                <a:gd name="f21" fmla="+- f7 0 f5"/>
                <a:gd name="f22" fmla="+- f6 0 f5"/>
                <a:gd name="f23" fmla="*/ f18 f0 1"/>
                <a:gd name="f24" fmla="*/ f22 1 91"/>
                <a:gd name="f25" fmla="*/ f21 1 130"/>
                <a:gd name="f26" fmla="*/ 89 f22 1"/>
                <a:gd name="f27" fmla="*/ 128 f21 1"/>
                <a:gd name="f28" fmla="*/ 125 f21 1"/>
                <a:gd name="f29" fmla="*/ 5 f22 1"/>
                <a:gd name="f30" fmla="*/ 4 f21 1"/>
                <a:gd name="f31" fmla="*/ 64 f22 1"/>
                <a:gd name="f32" fmla="*/ 87 f22 1"/>
                <a:gd name="f33" fmla="*/ 27 f21 1"/>
                <a:gd name="f34" fmla="*/ 91 f22 1"/>
                <a:gd name="f35" fmla="*/ 25 f21 1"/>
                <a:gd name="f36" fmla="*/ 66 f22 1"/>
                <a:gd name="f37" fmla="*/ 0 f21 1"/>
                <a:gd name="f38" fmla="*/ 0 f22 1"/>
                <a:gd name="f39" fmla="*/ 130 f21 1"/>
                <a:gd name="f40" fmla="*/ f23 1 f2"/>
                <a:gd name="f41" fmla="*/ f26 1 91"/>
                <a:gd name="f42" fmla="*/ f27 1 130"/>
                <a:gd name="f43" fmla="*/ f28 1 130"/>
                <a:gd name="f44" fmla="*/ f29 1 91"/>
                <a:gd name="f45" fmla="*/ f30 1 130"/>
                <a:gd name="f46" fmla="*/ f31 1 91"/>
                <a:gd name="f47" fmla="*/ f32 1 91"/>
                <a:gd name="f48" fmla="*/ f33 1 130"/>
                <a:gd name="f49" fmla="*/ f34 1 91"/>
                <a:gd name="f50" fmla="*/ f35 1 130"/>
                <a:gd name="f51" fmla="*/ f36 1 91"/>
                <a:gd name="f52" fmla="*/ f37 1 130"/>
                <a:gd name="f53" fmla="*/ f38 1 91"/>
                <a:gd name="f54" fmla="*/ f39 1 130"/>
                <a:gd name="f55" fmla="*/ 0 1 f24"/>
                <a:gd name="f56" fmla="*/ f6 1 f24"/>
                <a:gd name="f57" fmla="*/ 0 1 f25"/>
                <a:gd name="f58" fmla="*/ f7 1 f25"/>
                <a:gd name="f59" fmla="+- f40 0 f1"/>
                <a:gd name="f60" fmla="*/ f41 1 f24"/>
                <a:gd name="f61" fmla="*/ f42 1 f25"/>
                <a:gd name="f62" fmla="*/ f43 1 f25"/>
                <a:gd name="f63" fmla="*/ f44 1 f24"/>
                <a:gd name="f64" fmla="*/ f45 1 f25"/>
                <a:gd name="f65" fmla="*/ f46 1 f24"/>
                <a:gd name="f66" fmla="*/ f47 1 f24"/>
                <a:gd name="f67" fmla="*/ f48 1 f25"/>
                <a:gd name="f68" fmla="*/ f49 1 f24"/>
                <a:gd name="f69" fmla="*/ f50 1 f25"/>
                <a:gd name="f70" fmla="*/ f51 1 f24"/>
                <a:gd name="f71" fmla="*/ f52 1 f25"/>
                <a:gd name="f72" fmla="*/ f53 1 f24"/>
                <a:gd name="f73" fmla="*/ f54 1 f25"/>
                <a:gd name="f74" fmla="*/ f55 f19 1"/>
                <a:gd name="f75" fmla="*/ f56 f19 1"/>
                <a:gd name="f76" fmla="*/ f58 f20 1"/>
                <a:gd name="f77" fmla="*/ f57 f20 1"/>
                <a:gd name="f78" fmla="*/ f60 f19 1"/>
                <a:gd name="f79" fmla="*/ f61 f20 1"/>
                <a:gd name="f80" fmla="*/ f62 f20 1"/>
                <a:gd name="f81" fmla="*/ f63 f19 1"/>
                <a:gd name="f82" fmla="*/ f64 f20 1"/>
                <a:gd name="f83" fmla="*/ f65 f19 1"/>
                <a:gd name="f84" fmla="*/ f66 f19 1"/>
                <a:gd name="f85" fmla="*/ f67 f20 1"/>
                <a:gd name="f86" fmla="*/ f68 f19 1"/>
                <a:gd name="f87" fmla="*/ f69 f20 1"/>
                <a:gd name="f88" fmla="*/ f70 f19 1"/>
                <a:gd name="f89" fmla="*/ f71 f20 1"/>
                <a:gd name="f90" fmla="*/ f72 f19 1"/>
                <a:gd name="f91" fmla="*/ f7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81" y="f80"/>
                </a:cxn>
                <a:cxn ang="f59">
                  <a:pos x="f81" y="f82"/>
                </a:cxn>
                <a:cxn ang="f59">
                  <a:pos x="f83" y="f82"/>
                </a:cxn>
                <a:cxn ang="f59">
                  <a:pos x="f84" y="f85"/>
                </a:cxn>
                <a:cxn ang="f59">
                  <a:pos x="f84" y="f79"/>
                </a:cxn>
                <a:cxn ang="f59">
                  <a:pos x="f78" y="f79"/>
                </a:cxn>
                <a:cxn ang="f59">
                  <a:pos x="f78" y="f80"/>
                </a:cxn>
                <a:cxn ang="f59">
                  <a:pos x="f78" y="f79"/>
                </a:cxn>
                <a:cxn ang="f59">
                  <a:pos x="f86" y="f79"/>
                </a:cxn>
                <a:cxn ang="f59">
                  <a:pos x="f86" y="f87"/>
                </a:cxn>
                <a:cxn ang="f59">
                  <a:pos x="f88" y="f89"/>
                </a:cxn>
                <a:cxn ang="f59">
                  <a:pos x="f90" y="f89"/>
                </a:cxn>
                <a:cxn ang="f59">
                  <a:pos x="f90" y="f91"/>
                </a:cxn>
                <a:cxn ang="f59">
                  <a:pos x="f86" y="f91"/>
                </a:cxn>
                <a:cxn ang="f59">
                  <a:pos x="f86" y="f79"/>
                </a:cxn>
                <a:cxn ang="f59">
                  <a:pos x="f78" y="f79"/>
                </a:cxn>
              </a:cxnLst>
              <a:rect l="f74" t="f77" r="f75" b="f76"/>
              <a:pathLst>
                <a:path w="91" h="13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9"/>
                  </a:lnTo>
                  <a:lnTo>
                    <a:pt x="f8" y="f9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16"/>
                  </a:lnTo>
                  <a:lnTo>
                    <a:pt x="f17" y="f5"/>
                  </a:lnTo>
                  <a:lnTo>
                    <a:pt x="f5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6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4" name="Freeform 886">
              <a:extLst>
                <a:ext uri="{FF2B5EF4-FFF2-40B4-BE49-F238E27FC236}">
                  <a16:creationId xmlns:a16="http://schemas.microsoft.com/office/drawing/2014/main" id="{4B364897-B62D-E032-D584-C465AB871519}"/>
                </a:ext>
              </a:extLst>
            </p:cNvPr>
            <p:cNvSpPr/>
            <p:nvPr/>
          </p:nvSpPr>
          <p:spPr>
            <a:xfrm>
              <a:off x="4523646" y="6130046"/>
              <a:ext cx="52971" cy="529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2"/>
                <a:gd name="f8" fmla="val 4"/>
                <a:gd name="f9" fmla="+- 0 0 -90"/>
                <a:gd name="f10" fmla="*/ f3 1 26"/>
                <a:gd name="f11" fmla="*/ f4 1 26"/>
                <a:gd name="f12" fmla="+- f6 0 f5"/>
                <a:gd name="f13" fmla="*/ f9 f0 1"/>
                <a:gd name="f14" fmla="*/ f12 1 26"/>
                <a:gd name="f15" fmla="*/ 0 f12 1"/>
                <a:gd name="f16" fmla="*/ 26 f12 1"/>
                <a:gd name="f17" fmla="*/ 22 f12 1"/>
                <a:gd name="f18" fmla="*/ 4 f12 1"/>
                <a:gd name="f19" fmla="*/ f13 1 f2"/>
                <a:gd name="f20" fmla="*/ f15 1 26"/>
                <a:gd name="f21" fmla="*/ f16 1 26"/>
                <a:gd name="f22" fmla="*/ f17 1 26"/>
                <a:gd name="f23" fmla="*/ f18 1 26"/>
                <a:gd name="f24" fmla="*/ 0 1 f14"/>
                <a:gd name="f25" fmla="*/ f6 1 f14"/>
                <a:gd name="f26" fmla="+- f19 0 f1"/>
                <a:gd name="f27" fmla="*/ f20 1 f14"/>
                <a:gd name="f28" fmla="*/ f21 1 f14"/>
                <a:gd name="f29" fmla="*/ f22 1 f14"/>
                <a:gd name="f30" fmla="*/ f23 1 f14"/>
                <a:gd name="f31" fmla="*/ f24 f10 1"/>
                <a:gd name="f32" fmla="*/ f25 f10 1"/>
                <a:gd name="f33" fmla="*/ f25 f11 1"/>
                <a:gd name="f34" fmla="*/ f24 f11 1"/>
                <a:gd name="f35" fmla="*/ f27 f10 1"/>
                <a:gd name="f36" fmla="*/ f27 f11 1"/>
                <a:gd name="f37" fmla="*/ f28 f11 1"/>
                <a:gd name="f38" fmla="*/ f28 f10 1"/>
                <a:gd name="f39" fmla="*/ f29 f11 1"/>
                <a:gd name="f40" fmla="*/ f3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5" y="f36"/>
                </a:cxn>
                <a:cxn ang="f26">
                  <a:pos x="f35" y="f37"/>
                </a:cxn>
                <a:cxn ang="f26">
                  <a:pos x="f38" y="f37"/>
                </a:cxn>
                <a:cxn ang="f26">
                  <a:pos x="f38" y="f39"/>
                </a:cxn>
                <a:cxn ang="f26">
                  <a:pos x="f40" y="f39"/>
                </a:cxn>
                <a:cxn ang="f26">
                  <a:pos x="f40" y="f36"/>
                </a:cxn>
                <a:cxn ang="f26">
                  <a:pos x="f35" y="f36"/>
                </a:cxn>
              </a:cxnLst>
              <a:rect l="f31" t="f34" r="f32" b="f33"/>
              <a:pathLst>
                <a:path w="26" h="26">
                  <a:moveTo>
                    <a:pt x="f5" y="f5"/>
                  </a:moveTo>
                  <a:lnTo>
                    <a:pt x="f5" y="f6"/>
                  </a:lnTo>
                  <a:lnTo>
                    <a:pt x="f6" y="f6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5" name="Line 887">
              <a:extLst>
                <a:ext uri="{FF2B5EF4-FFF2-40B4-BE49-F238E27FC236}">
                  <a16:creationId xmlns:a16="http://schemas.microsoft.com/office/drawing/2014/main" id="{F257A32B-7256-FEB6-68A0-701D8852CADD}"/>
                </a:ext>
              </a:extLst>
            </p:cNvPr>
            <p:cNvSpPr/>
            <p:nvPr/>
          </p:nvSpPr>
          <p:spPr>
            <a:xfrm>
              <a:off x="4411586" y="6156527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6" name="Rectangle 888">
              <a:extLst>
                <a:ext uri="{FF2B5EF4-FFF2-40B4-BE49-F238E27FC236}">
                  <a16:creationId xmlns:a16="http://schemas.microsoft.com/office/drawing/2014/main" id="{12C498E4-870D-0718-8C51-44C2352EB70F}"/>
                </a:ext>
              </a:extLst>
            </p:cNvPr>
            <p:cNvSpPr/>
            <p:nvPr/>
          </p:nvSpPr>
          <p:spPr>
            <a:xfrm>
              <a:off x="4411586" y="6152458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7" name="Line 889">
              <a:extLst>
                <a:ext uri="{FF2B5EF4-FFF2-40B4-BE49-F238E27FC236}">
                  <a16:creationId xmlns:a16="http://schemas.microsoft.com/office/drawing/2014/main" id="{CA760EF2-736A-A53E-0030-CB20AE07DC39}"/>
                </a:ext>
              </a:extLst>
            </p:cNvPr>
            <p:cNvSpPr/>
            <p:nvPr/>
          </p:nvSpPr>
          <p:spPr>
            <a:xfrm>
              <a:off x="4411586" y="6197281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8" name="Rectangle 890">
              <a:extLst>
                <a:ext uri="{FF2B5EF4-FFF2-40B4-BE49-F238E27FC236}">
                  <a16:creationId xmlns:a16="http://schemas.microsoft.com/office/drawing/2014/main" id="{203F8857-A3ED-082C-3764-D98DFF8FC19B}"/>
                </a:ext>
              </a:extLst>
            </p:cNvPr>
            <p:cNvSpPr/>
            <p:nvPr/>
          </p:nvSpPr>
          <p:spPr>
            <a:xfrm>
              <a:off x="4411586" y="6193203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79" name="Line 891">
              <a:extLst>
                <a:ext uri="{FF2B5EF4-FFF2-40B4-BE49-F238E27FC236}">
                  <a16:creationId xmlns:a16="http://schemas.microsoft.com/office/drawing/2014/main" id="{85D28692-1700-0E67-FAD9-88F857FBBB35}"/>
                </a:ext>
              </a:extLst>
            </p:cNvPr>
            <p:cNvSpPr/>
            <p:nvPr/>
          </p:nvSpPr>
          <p:spPr>
            <a:xfrm>
              <a:off x="4411586" y="6235988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0" name="Rectangle 892">
              <a:extLst>
                <a:ext uri="{FF2B5EF4-FFF2-40B4-BE49-F238E27FC236}">
                  <a16:creationId xmlns:a16="http://schemas.microsoft.com/office/drawing/2014/main" id="{C63A1A6A-3A2F-8094-6920-DEF761A82590}"/>
                </a:ext>
              </a:extLst>
            </p:cNvPr>
            <p:cNvSpPr/>
            <p:nvPr/>
          </p:nvSpPr>
          <p:spPr>
            <a:xfrm>
              <a:off x="4411586" y="6231919"/>
              <a:ext cx="150775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1" name="Line 893">
              <a:extLst>
                <a:ext uri="{FF2B5EF4-FFF2-40B4-BE49-F238E27FC236}">
                  <a16:creationId xmlns:a16="http://schemas.microsoft.com/office/drawing/2014/main" id="{39390EDA-B55D-AD2C-8313-DCE74E53B753}"/>
                </a:ext>
              </a:extLst>
            </p:cNvPr>
            <p:cNvSpPr/>
            <p:nvPr/>
          </p:nvSpPr>
          <p:spPr>
            <a:xfrm>
              <a:off x="4411586" y="6276743"/>
              <a:ext cx="15077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2" name="Rectangle 894">
              <a:extLst>
                <a:ext uri="{FF2B5EF4-FFF2-40B4-BE49-F238E27FC236}">
                  <a16:creationId xmlns:a16="http://schemas.microsoft.com/office/drawing/2014/main" id="{09EA32E1-A68B-6980-512E-DE35F2D8804D}"/>
                </a:ext>
              </a:extLst>
            </p:cNvPr>
            <p:cNvSpPr/>
            <p:nvPr/>
          </p:nvSpPr>
          <p:spPr>
            <a:xfrm>
              <a:off x="4411586" y="6270626"/>
              <a:ext cx="150775" cy="10186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3" name="Line 895">
              <a:extLst>
                <a:ext uri="{FF2B5EF4-FFF2-40B4-BE49-F238E27FC236}">
                  <a16:creationId xmlns:a16="http://schemas.microsoft.com/office/drawing/2014/main" id="{61F6D6F6-5436-8976-0B16-02413B81D93C}"/>
                </a:ext>
              </a:extLst>
            </p:cNvPr>
            <p:cNvSpPr/>
            <p:nvPr/>
          </p:nvSpPr>
          <p:spPr>
            <a:xfrm>
              <a:off x="4411586" y="6315459"/>
              <a:ext cx="1161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  <p:sp>
          <p:nvSpPr>
            <p:cNvPr id="184" name="Rectangle 896">
              <a:extLst>
                <a:ext uri="{FF2B5EF4-FFF2-40B4-BE49-F238E27FC236}">
                  <a16:creationId xmlns:a16="http://schemas.microsoft.com/office/drawing/2014/main" id="{91ABB958-2892-4C93-175D-6AC45DDFDCE4}"/>
                </a:ext>
              </a:extLst>
            </p:cNvPr>
            <p:cNvSpPr/>
            <p:nvPr/>
          </p:nvSpPr>
          <p:spPr>
            <a:xfrm>
              <a:off x="4411586" y="6311380"/>
              <a:ext cx="116137" cy="8147"/>
            </a:xfrm>
            <a:prstGeom prst="rect">
              <a:avLst/>
            </a:pr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600" b="0" i="0" u="none" strike="noStrike" kern="1200" cap="none" spc="0" baseline="0" noProof="0">
                <a:solidFill>
                  <a:srgbClr val="000000"/>
                </a:solidFill>
                <a:uFillTx/>
              </a:endParaRPr>
            </a:p>
          </p:txBody>
        </p:sp>
      </p:grpSp>
      <p:sp>
        <p:nvSpPr>
          <p:cNvPr id="185" name="Rectángulo 184">
            <a:extLst>
              <a:ext uri="{FF2B5EF4-FFF2-40B4-BE49-F238E27FC236}">
                <a16:creationId xmlns:a16="http://schemas.microsoft.com/office/drawing/2014/main" id="{D774CADC-2FC6-7073-B3A6-46D661CF8E66}"/>
              </a:ext>
            </a:extLst>
          </p:cNvPr>
          <p:cNvSpPr/>
          <p:nvPr/>
        </p:nvSpPr>
        <p:spPr>
          <a:xfrm>
            <a:off x="8935925" y="4474088"/>
            <a:ext cx="2483415" cy="272206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kern="0" noProof="0">
                <a:solidFill>
                  <a:srgbClr val="3E8092"/>
                </a:solidFill>
                <a:ea typeface="Open Sans" pitchFamily="34"/>
                <a:cs typeface="Open Sans" pitchFamily="34"/>
              </a:rPr>
              <a:t>4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.2. Difusión del Plan Estratégico</a:t>
            </a:r>
          </a:p>
        </p:txBody>
      </p:sp>
      <p:sp>
        <p:nvSpPr>
          <p:cNvPr id="186" name="TextBox 17">
            <a:extLst>
              <a:ext uri="{FF2B5EF4-FFF2-40B4-BE49-F238E27FC236}">
                <a16:creationId xmlns:a16="http://schemas.microsoft.com/office/drawing/2014/main" id="{42AA0DF5-CBD8-2A8A-0904-0237D8108271}"/>
              </a:ext>
            </a:extLst>
          </p:cNvPr>
          <p:cNvSpPr txBox="1"/>
          <p:nvPr/>
        </p:nvSpPr>
        <p:spPr>
          <a:xfrm>
            <a:off x="8983942" y="4798998"/>
            <a:ext cx="2483414" cy="6976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Jornada de p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resentación presencial </a:t>
            </a: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del PE.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Desarrollo de </a:t>
            </a: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píldoras formativas </a:t>
            </a:r>
            <a:r>
              <a:rPr lang="es-ES" sz="900" b="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sobre los documentos generados.  </a:t>
            </a:r>
            <a:endParaRPr lang="es-ES" sz="900" b="0" i="0" u="none" strike="noStrike" kern="1200" cap="none" spc="0" baseline="0" noProof="0">
              <a:solidFill>
                <a:srgbClr val="000000"/>
              </a:solidFill>
              <a:uFillTx/>
              <a:ea typeface="Open Sans" pitchFamily="34"/>
              <a:cs typeface="Open Sans" pitchFamily="34"/>
            </a:endParaRPr>
          </a:p>
        </p:txBody>
      </p:sp>
      <p:sp>
        <p:nvSpPr>
          <p:cNvPr id="187" name="Rectángulo 153">
            <a:extLst>
              <a:ext uri="{FF2B5EF4-FFF2-40B4-BE49-F238E27FC236}">
                <a16:creationId xmlns:a16="http://schemas.microsoft.com/office/drawing/2014/main" id="{A75526BA-1752-226F-7D54-9D48314BE170}"/>
              </a:ext>
            </a:extLst>
          </p:cNvPr>
          <p:cNvSpPr/>
          <p:nvPr/>
        </p:nvSpPr>
        <p:spPr>
          <a:xfrm>
            <a:off x="3357743" y="4166097"/>
            <a:ext cx="2483415" cy="272206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0" u="none" strike="noStrike" kern="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2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</a:t>
            </a:r>
            <a:r>
              <a:rPr lang="es-ES" sz="1050" b="1" noProof="0">
                <a:solidFill>
                  <a:srgbClr val="3E8092"/>
                </a:solidFill>
                <a:ea typeface="Open Sans" pitchFamily="34"/>
                <a:cs typeface="Open Sans" pitchFamily="34"/>
              </a:rPr>
              <a:t>3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 Análisis DAFO</a:t>
            </a:r>
          </a:p>
        </p:txBody>
      </p:sp>
      <p:sp>
        <p:nvSpPr>
          <p:cNvPr id="8" name="Rectángulo 153">
            <a:extLst>
              <a:ext uri="{FF2B5EF4-FFF2-40B4-BE49-F238E27FC236}">
                <a16:creationId xmlns:a16="http://schemas.microsoft.com/office/drawing/2014/main" id="{E225DFF5-1721-6D1C-14E8-FA3B720D37A2}"/>
              </a:ext>
            </a:extLst>
          </p:cNvPr>
          <p:cNvSpPr/>
          <p:nvPr/>
        </p:nvSpPr>
        <p:spPr>
          <a:xfrm>
            <a:off x="3339076" y="1832841"/>
            <a:ext cx="2483415" cy="272206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0" u="none" strike="noStrike" kern="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2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.1. Análisis interno </a:t>
            </a:r>
          </a:p>
        </p:txBody>
      </p:sp>
      <p:sp>
        <p:nvSpPr>
          <p:cNvPr id="9" name="Rectángulo 153">
            <a:extLst>
              <a:ext uri="{FF2B5EF4-FFF2-40B4-BE49-F238E27FC236}">
                <a16:creationId xmlns:a16="http://schemas.microsoft.com/office/drawing/2014/main" id="{9DA1B9B2-FE47-8230-A84C-5ABF0E362DC9}"/>
              </a:ext>
            </a:extLst>
          </p:cNvPr>
          <p:cNvSpPr/>
          <p:nvPr/>
        </p:nvSpPr>
        <p:spPr>
          <a:xfrm>
            <a:off x="3339074" y="3155395"/>
            <a:ext cx="2483415" cy="272206"/>
          </a:xfrm>
          <a:prstGeom prst="rect">
            <a:avLst/>
          </a:prstGeom>
          <a:solidFill>
            <a:srgbClr val="E6F1F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050" b="1" i="0" u="none" strike="noStrike" kern="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2</a:t>
            </a:r>
            <a:r>
              <a:rPr lang="es-ES" sz="1050" b="1" i="0" u="none" strike="noStrike" kern="1200" cap="none" spc="0" baseline="0" noProof="0">
                <a:solidFill>
                  <a:srgbClr val="3E8092"/>
                </a:solidFill>
                <a:uFillTx/>
                <a:ea typeface="Open Sans" pitchFamily="34"/>
                <a:cs typeface="Open Sans" pitchFamily="34"/>
              </a:rPr>
              <a:t>.2. Análisis del ecosistema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D80A93AA-68CC-E0BC-612D-BDD2C3EE8304}"/>
              </a:ext>
            </a:extLst>
          </p:cNvPr>
          <p:cNvSpPr txBox="1"/>
          <p:nvPr/>
        </p:nvSpPr>
        <p:spPr>
          <a:xfrm>
            <a:off x="3339075" y="2121290"/>
            <a:ext cx="2483414" cy="9746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Evaluación de la estrategia previa</a:t>
            </a:r>
            <a:r>
              <a:rPr lang="es-ES" sz="90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 y valoración del nivel de cumplimiento de los objetivos establecidos.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Análisis interno del Instituto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, en cuanto a su organización, procesos, recursos y resultados (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Modelo 7S</a:t>
            </a:r>
            <a:r>
              <a:rPr lang="es-ES" sz="900" b="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).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F7010090-C8AA-ABB6-C26E-BB07EC846FFE}"/>
              </a:ext>
            </a:extLst>
          </p:cNvPr>
          <p:cNvSpPr txBox="1"/>
          <p:nvPr/>
        </p:nvSpPr>
        <p:spPr>
          <a:xfrm>
            <a:off x="3356130" y="3433358"/>
            <a:ext cx="2486643" cy="7232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Análisis del entorno de la </a:t>
            </a:r>
            <a:r>
              <a:rPr lang="es-ES" sz="900" b="1" i="0" u="none" strike="noStrike" kern="1200" cap="none" spc="0" baseline="0" noProof="0" err="1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I+i</a:t>
            </a:r>
            <a:r>
              <a:rPr lang="es-ES" sz="900" b="1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 del IdiPAZ, </a:t>
            </a: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incluyendo análisis de políticas, estrategias y competidores.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900" b="1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Análisis PESTEL</a:t>
            </a:r>
            <a:r>
              <a:rPr lang="es-ES" sz="900" noProof="0">
                <a:solidFill>
                  <a:srgbClr val="000000"/>
                </a:solidFill>
                <a:ea typeface="Open Sans" pitchFamily="34"/>
                <a:cs typeface="Open Sans" pitchFamily="34"/>
              </a:rPr>
              <a:t>.</a:t>
            </a:r>
            <a:r>
              <a:rPr lang="es-ES" sz="900" i="0" u="none" strike="noStrike" kern="1200" cap="none" spc="0" baseline="0" noProof="0">
                <a:solidFill>
                  <a:srgbClr val="000000"/>
                </a:solidFill>
                <a:uFillTx/>
                <a:ea typeface="Open Sans" pitchFamily="34"/>
                <a:cs typeface="Open Sans" pitchFamily="34"/>
              </a:rPr>
              <a:t> </a:t>
            </a:r>
            <a:endParaRPr lang="es-ES" sz="900" noProof="0">
              <a:solidFill>
                <a:srgbClr val="000000"/>
              </a:solidFill>
              <a:ea typeface="Open Sans" pitchFamily="34"/>
              <a:cs typeface="Open Sans" pitchFamily="34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B1CA94-5D8D-D2E2-F2B4-048D2213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728B-1A57-4F3A-7D4F-29BE9D6E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BB9BDD-0854-017D-162E-A6448C45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FCEDAE5-EC2C-31D1-A818-D43B0DABB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noProof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8863CFB3-3777-7F7B-C3B2-9CF0275B5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5326" y="5148072"/>
            <a:ext cx="7957594" cy="1445704"/>
          </a:xfrm>
        </p:spPr>
        <p:txBody>
          <a:bodyPr/>
          <a:lstStyle/>
          <a:p>
            <a:r>
              <a:rPr lang="es-ES" sz="6000" noProof="0" dirty="0"/>
              <a:t>CONCLUSIONES DEL ANÁLISIS</a:t>
            </a:r>
          </a:p>
        </p:txBody>
      </p:sp>
    </p:spTree>
    <p:extLst>
      <p:ext uri="{BB962C8B-B14F-4D97-AF65-F5344CB8AC3E}">
        <p14:creationId xmlns:p14="http://schemas.microsoft.com/office/powerpoint/2010/main" val="240992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F1B92-BDBC-0D1B-4B9A-B1A1483C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136">
            <a:extLst>
              <a:ext uri="{FF2B5EF4-FFF2-40B4-BE49-F238E27FC236}">
                <a16:creationId xmlns:a16="http://schemas.microsoft.com/office/drawing/2014/main" id="{4CF81F49-15B4-AC56-8814-2633BC9EF95A}"/>
              </a:ext>
            </a:extLst>
          </p:cNvPr>
          <p:cNvCxnSpPr>
            <a:cxnSpLocks/>
          </p:cNvCxnSpPr>
          <p:nvPr/>
        </p:nvCxnSpPr>
        <p:spPr>
          <a:xfrm flipH="1">
            <a:off x="419326" y="3437274"/>
            <a:ext cx="10672346" cy="0"/>
          </a:xfrm>
          <a:prstGeom prst="line">
            <a:avLst/>
          </a:prstGeom>
          <a:ln w="31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A1AB7D-0257-C0C7-34D8-50C41D23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pPr/>
              <a:t>6</a:t>
            </a:fld>
            <a:endParaRPr lang="es-ES" noProof="0"/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F1DDE151-4F89-44FB-5023-6D98197DC2D5}"/>
              </a:ext>
            </a:extLst>
          </p:cNvPr>
          <p:cNvSpPr txBox="1">
            <a:spLocks/>
          </p:cNvSpPr>
          <p:nvPr/>
        </p:nvSpPr>
        <p:spPr>
          <a:xfrm>
            <a:off x="2366978" y="1169607"/>
            <a:ext cx="7458043" cy="883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6000" b="1" noProof="0">
                <a:solidFill>
                  <a:srgbClr val="17656F"/>
                </a:solidFill>
              </a:rPr>
              <a:t>ANÁLISIS PESTEL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E1EB7D2-46DF-3ED6-CC73-7BBD21535B16}"/>
              </a:ext>
            </a:extLst>
          </p:cNvPr>
          <p:cNvGrpSpPr/>
          <p:nvPr/>
        </p:nvGrpSpPr>
        <p:grpSpPr>
          <a:xfrm>
            <a:off x="119120" y="2781954"/>
            <a:ext cx="11953759" cy="1299799"/>
            <a:chOff x="21972" y="2782824"/>
            <a:chExt cx="11953759" cy="1299799"/>
          </a:xfrm>
        </p:grpSpPr>
        <p:sp>
          <p:nvSpPr>
            <p:cNvPr id="23" name="Nom1">
              <a:extLst>
                <a:ext uri="{FF2B5EF4-FFF2-40B4-BE49-F238E27FC236}">
                  <a16:creationId xmlns:a16="http://schemas.microsoft.com/office/drawing/2014/main" id="{43A45826-B86C-7B5B-649B-B7402D6363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72" y="2782824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Nom1">
              <a:extLst>
                <a:ext uri="{FF2B5EF4-FFF2-40B4-BE49-F238E27FC236}">
                  <a16:creationId xmlns:a16="http://schemas.microsoft.com/office/drawing/2014/main" id="{A20B3CEF-69F9-AF02-8CFC-7CAEB2A94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6681" y="2790271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Nom1">
              <a:extLst>
                <a:ext uri="{FF2B5EF4-FFF2-40B4-BE49-F238E27FC236}">
                  <a16:creationId xmlns:a16="http://schemas.microsoft.com/office/drawing/2014/main" id="{8ABB0BDC-CE7E-1183-0478-0781734EE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6112" y="2782824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Nom1">
              <a:extLst>
                <a:ext uri="{FF2B5EF4-FFF2-40B4-BE49-F238E27FC236}">
                  <a16:creationId xmlns:a16="http://schemas.microsoft.com/office/drawing/2014/main" id="{B852FA11-E42D-1A7E-095D-BFBE6C2F87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530" y="2782824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Nom1">
              <a:extLst>
                <a:ext uri="{FF2B5EF4-FFF2-40B4-BE49-F238E27FC236}">
                  <a16:creationId xmlns:a16="http://schemas.microsoft.com/office/drawing/2014/main" id="{B6338AA2-9865-AF72-1003-96FF2C82F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00239" y="2790271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Nom1">
              <a:extLst>
                <a:ext uri="{FF2B5EF4-FFF2-40B4-BE49-F238E27FC236}">
                  <a16:creationId xmlns:a16="http://schemas.microsoft.com/office/drawing/2014/main" id="{9F362051-0249-2E00-95DF-B4A21F837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0821" y="2782824"/>
              <a:ext cx="1675492" cy="1292352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2D5C69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2" name="Gráfico 31" descr="Tribunal contorno">
            <a:extLst>
              <a:ext uri="{FF2B5EF4-FFF2-40B4-BE49-F238E27FC236}">
                <a16:creationId xmlns:a16="http://schemas.microsoft.com/office/drawing/2014/main" id="{84A46BC3-36D3-0967-024F-A91B7F6E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350" y="2925363"/>
            <a:ext cx="864537" cy="864537"/>
          </a:xfrm>
          <a:prstGeom prst="rect">
            <a:avLst/>
          </a:prstGeom>
        </p:spPr>
      </p:pic>
      <p:pic>
        <p:nvPicPr>
          <p:cNvPr id="34" name="Gráfico 33" descr="Monedas contorno">
            <a:extLst>
              <a:ext uri="{FF2B5EF4-FFF2-40B4-BE49-F238E27FC236}">
                <a16:creationId xmlns:a16="http://schemas.microsoft.com/office/drawing/2014/main" id="{72BEF884-A29A-62B8-E07A-7D51C1FF0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9307" y="2995862"/>
            <a:ext cx="864536" cy="864536"/>
          </a:xfrm>
          <a:prstGeom prst="rect">
            <a:avLst/>
          </a:prstGeom>
        </p:spPr>
      </p:pic>
      <p:pic>
        <p:nvPicPr>
          <p:cNvPr id="35" name="Gráfico 34" descr="Conexiones contorno">
            <a:extLst>
              <a:ext uri="{FF2B5EF4-FFF2-40B4-BE49-F238E27FC236}">
                <a16:creationId xmlns:a16="http://schemas.microsoft.com/office/drawing/2014/main" id="{3E23434D-CBB7-9938-0B28-6FADD74F8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222" y="2995862"/>
            <a:ext cx="796846" cy="796846"/>
          </a:xfrm>
          <a:prstGeom prst="rect">
            <a:avLst/>
          </a:prstGeom>
        </p:spPr>
      </p:pic>
      <p:pic>
        <p:nvPicPr>
          <p:cNvPr id="36" name="Gráfico 35" descr="Mano de Robot contorno">
            <a:extLst>
              <a:ext uri="{FF2B5EF4-FFF2-40B4-BE49-F238E27FC236}">
                <a16:creationId xmlns:a16="http://schemas.microsoft.com/office/drawing/2014/main" id="{ED2F7BDB-260D-CCB7-45B8-869B025B2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3505" y="2925363"/>
            <a:ext cx="864420" cy="864420"/>
          </a:xfrm>
          <a:prstGeom prst="rect">
            <a:avLst/>
          </a:prstGeom>
        </p:spPr>
      </p:pic>
      <p:pic>
        <p:nvPicPr>
          <p:cNvPr id="38" name="Gráfico 37" descr="Sostenibilidad contorno">
            <a:extLst>
              <a:ext uri="{FF2B5EF4-FFF2-40B4-BE49-F238E27FC236}">
                <a16:creationId xmlns:a16="http://schemas.microsoft.com/office/drawing/2014/main" id="{C408029F-4521-67C1-713F-400B0F0B5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48390" y="2925480"/>
            <a:ext cx="864303" cy="864303"/>
          </a:xfrm>
          <a:prstGeom prst="rect">
            <a:avLst/>
          </a:prstGeom>
        </p:spPr>
      </p:pic>
      <p:pic>
        <p:nvPicPr>
          <p:cNvPr id="39" name="Gráfico 38" descr="Martillo de juez contorno">
            <a:extLst>
              <a:ext uri="{FF2B5EF4-FFF2-40B4-BE49-F238E27FC236}">
                <a16:creationId xmlns:a16="http://schemas.microsoft.com/office/drawing/2014/main" id="{B1559A95-D2F6-8456-5507-86A41586F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02923" y="2925363"/>
            <a:ext cx="864420" cy="864420"/>
          </a:xfrm>
          <a:prstGeom prst="rect">
            <a:avLst/>
          </a:prstGeom>
        </p:spPr>
      </p:pic>
      <p:sp>
        <p:nvSpPr>
          <p:cNvPr id="42" name="Marcador de texto 3">
            <a:extLst>
              <a:ext uri="{FF2B5EF4-FFF2-40B4-BE49-F238E27FC236}">
                <a16:creationId xmlns:a16="http://schemas.microsoft.com/office/drawing/2014/main" id="{7E62F676-4FDA-379C-C561-254D99D65C4C}"/>
              </a:ext>
            </a:extLst>
          </p:cNvPr>
          <p:cNvSpPr txBox="1">
            <a:spLocks/>
          </p:cNvSpPr>
          <p:nvPr/>
        </p:nvSpPr>
        <p:spPr>
          <a:xfrm>
            <a:off x="362506" y="4112512"/>
            <a:ext cx="1188720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Políticos</a:t>
            </a:r>
          </a:p>
        </p:txBody>
      </p:sp>
      <p:sp>
        <p:nvSpPr>
          <p:cNvPr id="43" name="Marcador de texto 3">
            <a:extLst>
              <a:ext uri="{FF2B5EF4-FFF2-40B4-BE49-F238E27FC236}">
                <a16:creationId xmlns:a16="http://schemas.microsoft.com/office/drawing/2014/main" id="{CE116D1B-9849-7EEB-C3D4-BBCD7AF28674}"/>
              </a:ext>
            </a:extLst>
          </p:cNvPr>
          <p:cNvSpPr txBox="1">
            <a:spLocks/>
          </p:cNvSpPr>
          <p:nvPr/>
        </p:nvSpPr>
        <p:spPr>
          <a:xfrm>
            <a:off x="2322624" y="4112512"/>
            <a:ext cx="1377902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Económicos</a:t>
            </a:r>
          </a:p>
        </p:txBody>
      </p:sp>
      <p:sp>
        <p:nvSpPr>
          <p:cNvPr id="44" name="Marcador de texto 3">
            <a:extLst>
              <a:ext uri="{FF2B5EF4-FFF2-40B4-BE49-F238E27FC236}">
                <a16:creationId xmlns:a16="http://schemas.microsoft.com/office/drawing/2014/main" id="{88D9B16D-DAD3-C8C1-DBE3-1F08FF8D86C9}"/>
              </a:ext>
            </a:extLst>
          </p:cNvPr>
          <p:cNvSpPr txBox="1">
            <a:spLocks/>
          </p:cNvSpPr>
          <p:nvPr/>
        </p:nvSpPr>
        <p:spPr>
          <a:xfrm>
            <a:off x="4398772" y="4112512"/>
            <a:ext cx="1377902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Sociales</a:t>
            </a:r>
          </a:p>
        </p:txBody>
      </p:sp>
      <p:sp>
        <p:nvSpPr>
          <p:cNvPr id="45" name="Marcador de texto 3">
            <a:extLst>
              <a:ext uri="{FF2B5EF4-FFF2-40B4-BE49-F238E27FC236}">
                <a16:creationId xmlns:a16="http://schemas.microsoft.com/office/drawing/2014/main" id="{6E7F4E09-4CA9-84B2-33B0-2B85CD047F08}"/>
              </a:ext>
            </a:extLst>
          </p:cNvPr>
          <p:cNvSpPr txBox="1">
            <a:spLocks/>
          </p:cNvSpPr>
          <p:nvPr/>
        </p:nvSpPr>
        <p:spPr>
          <a:xfrm>
            <a:off x="6353301" y="4112512"/>
            <a:ext cx="1544828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Tecnológicos</a:t>
            </a:r>
          </a:p>
        </p:txBody>
      </p:sp>
      <p:sp>
        <p:nvSpPr>
          <p:cNvPr id="46" name="Marcador de texto 3">
            <a:extLst>
              <a:ext uri="{FF2B5EF4-FFF2-40B4-BE49-F238E27FC236}">
                <a16:creationId xmlns:a16="http://schemas.microsoft.com/office/drawing/2014/main" id="{7B678920-8713-AD5F-729F-0B44160E4476}"/>
              </a:ext>
            </a:extLst>
          </p:cNvPr>
          <p:cNvSpPr txBox="1">
            <a:spLocks/>
          </p:cNvSpPr>
          <p:nvPr/>
        </p:nvSpPr>
        <p:spPr>
          <a:xfrm>
            <a:off x="8395255" y="4112395"/>
            <a:ext cx="1544828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Ecológicos</a:t>
            </a:r>
          </a:p>
        </p:txBody>
      </p:sp>
      <p:sp>
        <p:nvSpPr>
          <p:cNvPr id="47" name="Marcador de texto 3">
            <a:extLst>
              <a:ext uri="{FF2B5EF4-FFF2-40B4-BE49-F238E27FC236}">
                <a16:creationId xmlns:a16="http://schemas.microsoft.com/office/drawing/2014/main" id="{381F206B-8393-22D5-5268-2E7D022E3818}"/>
              </a:ext>
            </a:extLst>
          </p:cNvPr>
          <p:cNvSpPr txBox="1">
            <a:spLocks/>
          </p:cNvSpPr>
          <p:nvPr/>
        </p:nvSpPr>
        <p:spPr>
          <a:xfrm>
            <a:off x="10462719" y="4112395"/>
            <a:ext cx="1544828" cy="378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noProof="0">
                <a:solidFill>
                  <a:srgbClr val="17656F"/>
                </a:solidFill>
              </a:rPr>
              <a:t>Legales</a:t>
            </a:r>
          </a:p>
        </p:txBody>
      </p:sp>
    </p:spTree>
    <p:extLst>
      <p:ext uri="{BB962C8B-B14F-4D97-AF65-F5344CB8AC3E}">
        <p14:creationId xmlns:p14="http://schemas.microsoft.com/office/powerpoint/2010/main" val="352569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8F445-6314-FF6F-F37E-FF2242441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03B2D8-17B9-61B6-5C47-6922A99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pPr/>
              <a:t>7</a:t>
            </a:fld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203B94-7DE3-47FE-BA65-3929EEEC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06" y="2449729"/>
            <a:ext cx="1795495" cy="1795495"/>
          </a:xfrm>
          <a:prstGeom prst="rect">
            <a:avLst/>
          </a:prstGeom>
        </p:spPr>
      </p:pic>
      <p:pic>
        <p:nvPicPr>
          <p:cNvPr id="2050" name="Picture 2" descr="Certificado EMAS de Gestión y Auditoría Ambiental – Reverté Minerals">
            <a:extLst>
              <a:ext uri="{FF2B5EF4-FFF2-40B4-BE49-F238E27FC236}">
                <a16:creationId xmlns:a16="http://schemas.microsoft.com/office/drawing/2014/main" id="{4F37EDAF-860B-C746-7059-6422E2D2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62" y="2449729"/>
            <a:ext cx="2545072" cy="17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rtificado de Sostenibilidad y Contribución a los ODS - AENOR">
            <a:extLst>
              <a:ext uri="{FF2B5EF4-FFF2-40B4-BE49-F238E27FC236}">
                <a16:creationId xmlns:a16="http://schemas.microsoft.com/office/drawing/2014/main" id="{37BD201F-A05F-2380-B3E1-753260C0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50" y="2657810"/>
            <a:ext cx="2216434" cy="14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A6AD4E-C83F-94F5-0F74-1AB996DF1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406" y="2449730"/>
            <a:ext cx="2323194" cy="17946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6173FD-1404-7A30-7600-68117AA50200}"/>
              </a:ext>
            </a:extLst>
          </p:cNvPr>
          <p:cNvSpPr txBox="1"/>
          <p:nvPr/>
        </p:nvSpPr>
        <p:spPr>
          <a:xfrm>
            <a:off x="544160" y="1466324"/>
            <a:ext cx="5399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1"/>
              </a:buClr>
            </a:pPr>
            <a:r>
              <a:rPr lang="es-ES" sz="1200" i="1" u="sng" noProof="0">
                <a:solidFill>
                  <a:srgbClr val="3E809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Principales certificaciones aplicables a hospitales y centros de investigación.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D5F69D-3C26-CCF3-A19E-F12B4BA4D040}"/>
              </a:ext>
            </a:extLst>
          </p:cNvPr>
          <p:cNvSpPr txBox="1"/>
          <p:nvPr/>
        </p:nvSpPr>
        <p:spPr>
          <a:xfrm>
            <a:off x="-69819" y="4349848"/>
            <a:ext cx="29749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i="1" noProof="0">
                <a:effectLst/>
                <a:ea typeface="Calibri" panose="020F0502020204030204" pitchFamily="34" charset="0"/>
                <a:cs typeface="Assistant" pitchFamily="2" charset="-79"/>
              </a:rPr>
              <a:t>ISO 14001:2015</a:t>
            </a:r>
          </a:p>
          <a:p>
            <a:pPr algn="ctr">
              <a:spcAft>
                <a:spcPts val="600"/>
              </a:spcAft>
            </a:pPr>
            <a:r>
              <a:rPr lang="es-ES" sz="1200" noProof="0">
                <a:effectLst/>
                <a:ea typeface="Calibri" panose="020F0502020204030204" pitchFamily="34" charset="0"/>
                <a:cs typeface="Assistant" pitchFamily="2" charset="-79"/>
              </a:rPr>
              <a:t>Sistemas de gestión ambiental – Requisitos con orientación para su uso.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942901-C897-3C40-EEF1-8476A3E76157}"/>
              </a:ext>
            </a:extLst>
          </p:cNvPr>
          <p:cNvSpPr txBox="1"/>
          <p:nvPr/>
        </p:nvSpPr>
        <p:spPr>
          <a:xfrm>
            <a:off x="2800201" y="4349848"/>
            <a:ext cx="29749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i="1" noProof="0">
                <a:effectLst/>
                <a:ea typeface="Calibri" panose="020F0502020204030204" pitchFamily="34" charset="0"/>
                <a:cs typeface="Assistant" pitchFamily="2" charset="-79"/>
              </a:rPr>
              <a:t>EMAS</a:t>
            </a:r>
          </a:p>
          <a:p>
            <a:pPr algn="ctr">
              <a:spcAft>
                <a:spcPts val="600"/>
              </a:spcAft>
            </a:pPr>
            <a:r>
              <a:rPr lang="es-ES" sz="1200" noProof="0">
                <a:effectLst/>
                <a:ea typeface="Calibri" panose="020F0502020204030204" pitchFamily="34" charset="0"/>
                <a:cs typeface="Assistant" pitchFamily="2" charset="-79"/>
              </a:rPr>
              <a:t>Sistema Comunitario de Ecogestión y Ecoauditoría.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0A35B0-DB46-E5A0-D8A2-F69AEE8050B0}"/>
              </a:ext>
            </a:extLst>
          </p:cNvPr>
          <p:cNvSpPr txBox="1"/>
          <p:nvPr/>
        </p:nvSpPr>
        <p:spPr>
          <a:xfrm>
            <a:off x="5756095" y="4349848"/>
            <a:ext cx="29749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i="1" noProof="0">
                <a:effectLst/>
                <a:ea typeface="Calibri" panose="020F0502020204030204" pitchFamily="34" charset="0"/>
                <a:cs typeface="Assistant" pitchFamily="2" charset="-79"/>
              </a:rPr>
              <a:t>AENOR ODS</a:t>
            </a:r>
          </a:p>
          <a:p>
            <a:pPr algn="ctr">
              <a:spcAft>
                <a:spcPts val="600"/>
              </a:spcAft>
            </a:pPr>
            <a:r>
              <a:rPr lang="es-ES" sz="1200" noProof="0">
                <a:effectLst/>
                <a:ea typeface="Calibri" panose="020F0502020204030204" pitchFamily="34" charset="0"/>
                <a:cs typeface="Assistant" pitchFamily="2" charset="-79"/>
              </a:rPr>
              <a:t>Certificado de sostenibilidad y contribución empresarial a los ODS.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6E4E34-4DE0-FB2F-B2BB-72CDECBDDA81}"/>
              </a:ext>
            </a:extLst>
          </p:cNvPr>
          <p:cNvSpPr txBox="1"/>
          <p:nvPr/>
        </p:nvSpPr>
        <p:spPr>
          <a:xfrm>
            <a:off x="8735331" y="4349848"/>
            <a:ext cx="297494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 i="1" noProof="0" dirty="0">
                <a:effectLst/>
                <a:ea typeface="Calibri" panose="020F0502020204030204" pitchFamily="34" charset="0"/>
                <a:cs typeface="Assistant" pitchFamily="2" charset="-79"/>
              </a:rPr>
              <a:t>Laboratorios verdes EFLM</a:t>
            </a:r>
          </a:p>
          <a:p>
            <a:pPr algn="ctr">
              <a:spcAft>
                <a:spcPts val="600"/>
              </a:spcAft>
            </a:pPr>
            <a:r>
              <a:rPr lang="es-ES" sz="1200" noProof="0" dirty="0">
                <a:effectLst/>
                <a:ea typeface="Calibri" panose="020F0502020204030204" pitchFamily="34" charset="0"/>
                <a:cs typeface="Assistant" pitchFamily="2" charset="-79"/>
              </a:rPr>
              <a:t>Certificado europeo de sostenibilidad ambiental en laboratorios clínicos.</a:t>
            </a:r>
          </a:p>
        </p:txBody>
      </p:sp>
      <p:pic>
        <p:nvPicPr>
          <p:cNvPr id="13" name="Gráfico 12" descr="Marca de insignia1 con relleno sólido">
            <a:extLst>
              <a:ext uri="{FF2B5EF4-FFF2-40B4-BE49-F238E27FC236}">
                <a16:creationId xmlns:a16="http://schemas.microsoft.com/office/drawing/2014/main" id="{8FA0A682-008C-AB8B-B47C-6DCED2FF8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4984" y="2264671"/>
            <a:ext cx="635446" cy="635446"/>
          </a:xfrm>
          <a:prstGeom prst="rect">
            <a:avLst/>
          </a:prstGeom>
        </p:spPr>
      </p:pic>
      <p:pic>
        <p:nvPicPr>
          <p:cNvPr id="14" name="Gráfico 13" descr="Marca de insignia1 con relleno sólido">
            <a:extLst>
              <a:ext uri="{FF2B5EF4-FFF2-40B4-BE49-F238E27FC236}">
                <a16:creationId xmlns:a16="http://schemas.microsoft.com/office/drawing/2014/main" id="{92A083B7-663C-1108-53B4-15F3A40698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0940" y="2277640"/>
            <a:ext cx="635446" cy="63544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805673C-FAF9-C90E-DE63-E99C523268A9}"/>
              </a:ext>
            </a:extLst>
          </p:cNvPr>
          <p:cNvSpPr/>
          <p:nvPr/>
        </p:nvSpPr>
        <p:spPr>
          <a:xfrm>
            <a:off x="544160" y="571029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noProof="0" dirty="0">
                <a:ea typeface="Times New Roman" panose="02020603050405020304" pitchFamily="18" charset="0"/>
              </a:rPr>
              <a:t>Existe una creciente apuesta por la sostenibilidad ambiental en el ámbito sanitario y de la investigación se refleja en el número de certificaciones en este ámbito.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B6FDD73-06D3-6887-F8CE-9847C7BCA929}"/>
              </a:ext>
            </a:extLst>
          </p:cNvPr>
          <p:cNvSpPr/>
          <p:nvPr/>
        </p:nvSpPr>
        <p:spPr>
          <a:xfrm>
            <a:off x="2905125" y="5646899"/>
            <a:ext cx="6745956" cy="64007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1400" b="1">
                <a:solidFill>
                  <a:schemeClr val="tx1"/>
                </a:solidFill>
              </a:rPr>
              <a:t>Certificaciones</a:t>
            </a:r>
            <a:r>
              <a:rPr lang="es-ES" sz="1400" b="1" noProof="0">
                <a:solidFill>
                  <a:schemeClr val="tx1"/>
                </a:solidFill>
              </a:rPr>
              <a:t> conseguidas por el Hospital Universitario La Paz o por </a:t>
            </a:r>
            <a:r>
              <a:rPr lang="es-ES" sz="1400" b="1" noProof="0" err="1">
                <a:solidFill>
                  <a:schemeClr val="tx1"/>
                </a:solidFill>
              </a:rPr>
              <a:t>IdiPAZ</a:t>
            </a:r>
            <a:endParaRPr lang="es-ES" sz="1400" b="1" noProof="0">
              <a:solidFill>
                <a:schemeClr val="tx1"/>
              </a:solidFill>
            </a:endParaRPr>
          </a:p>
        </p:txBody>
      </p:sp>
      <p:pic>
        <p:nvPicPr>
          <p:cNvPr id="15" name="Gráfico 14" descr="Marca de insignia1 con relleno sólido">
            <a:extLst>
              <a:ext uri="{FF2B5EF4-FFF2-40B4-BE49-F238E27FC236}">
                <a16:creationId xmlns:a16="http://schemas.microsoft.com/office/drawing/2014/main" id="{679C1931-C84F-EC0D-B4D3-F430115AC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4008" y="5827909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8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500EBB-B6CC-E439-965B-73170712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noProof="0" smtClean="0"/>
              <a:pPr/>
              <a:t>8</a:t>
            </a:fld>
            <a:endParaRPr lang="es-ES" noProof="0"/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ABF19BC1-AAA8-F537-9747-D37D53EED1F8}"/>
              </a:ext>
            </a:extLst>
          </p:cNvPr>
          <p:cNvGrpSpPr/>
          <p:nvPr/>
        </p:nvGrpSpPr>
        <p:grpSpPr>
          <a:xfrm>
            <a:off x="1650877" y="1946031"/>
            <a:ext cx="8788203" cy="3578581"/>
            <a:chOff x="1786033" y="2229502"/>
            <a:chExt cx="8419027" cy="329511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EC32C248-D064-D7DD-A03D-876D0CAF9D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8294" y="2229502"/>
              <a:ext cx="3336809" cy="3254881"/>
              <a:chOff x="3705709" y="1410206"/>
              <a:chExt cx="4780579" cy="5020167"/>
            </a:xfrm>
            <a:solidFill>
              <a:srgbClr val="C00000"/>
            </a:solidFill>
          </p:grpSpPr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CFD4468F-9E41-C5C7-883F-2AD6F7D3D5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611" y="1410206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" name="Freeform 13">
                <a:extLst>
                  <a:ext uri="{FF2B5EF4-FFF2-40B4-BE49-F238E27FC236}">
                    <a16:creationId xmlns:a16="http://schemas.microsoft.com/office/drawing/2014/main" id="{C0640CD9-6A04-FBA7-3C89-3D33511416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7511" y="2272301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0ABFD06C-F836-54B5-9F2A-B583B4E89F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7510" y="3996490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A0060817-887C-267E-3669-B4C988C997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610" y="4858584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Freeform 16">
                <a:extLst>
                  <a:ext uri="{FF2B5EF4-FFF2-40B4-BE49-F238E27FC236}">
                    <a16:creationId xmlns:a16="http://schemas.microsoft.com/office/drawing/2014/main" id="{8E9D8102-B373-2A93-7E24-85FA5C87D7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5710" y="3998341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D0B0299A-8A35-8A30-CB64-A3455971E1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05709" y="2272300"/>
                <a:ext cx="1808777" cy="1571789"/>
              </a:xfrm>
              <a:custGeom>
                <a:avLst/>
                <a:gdLst>
                  <a:gd name="connsiteX0" fmla="*/ 1552073 w 6244389"/>
                  <a:gd name="connsiteY0" fmla="*/ 0 h 5426243"/>
                  <a:gd name="connsiteX1" fmla="*/ 4704347 w 6244389"/>
                  <a:gd name="connsiteY1" fmla="*/ 12032 h 5426243"/>
                  <a:gd name="connsiteX2" fmla="*/ 6244389 w 6244389"/>
                  <a:gd name="connsiteY2" fmla="*/ 2755232 h 5426243"/>
                  <a:gd name="connsiteX3" fmla="*/ 4704347 w 6244389"/>
                  <a:gd name="connsiteY3" fmla="*/ 5414211 h 5426243"/>
                  <a:gd name="connsiteX4" fmla="*/ 1564105 w 6244389"/>
                  <a:gd name="connsiteY4" fmla="*/ 5426243 h 5426243"/>
                  <a:gd name="connsiteX5" fmla="*/ 0 w 6244389"/>
                  <a:gd name="connsiteY5" fmla="*/ 2731169 h 5426243"/>
                  <a:gd name="connsiteX6" fmla="*/ 1552073 w 6244389"/>
                  <a:gd name="connsiteY6" fmla="*/ 0 h 5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44389" h="5426243">
                    <a:moveTo>
                      <a:pt x="1552073" y="0"/>
                    </a:moveTo>
                    <a:lnTo>
                      <a:pt x="4704347" y="12032"/>
                    </a:lnTo>
                    <a:lnTo>
                      <a:pt x="6244389" y="2755232"/>
                    </a:lnTo>
                    <a:lnTo>
                      <a:pt x="4704347" y="5414211"/>
                    </a:lnTo>
                    <a:lnTo>
                      <a:pt x="1564105" y="5426243"/>
                    </a:lnTo>
                    <a:lnTo>
                      <a:pt x="0" y="2731169"/>
                    </a:lnTo>
                    <a:lnTo>
                      <a:pt x="1552073" y="0"/>
                    </a:lnTo>
                    <a:close/>
                  </a:path>
                </a:pathLst>
              </a:custGeom>
              <a:solidFill>
                <a:srgbClr val="3E809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4C31DBDD-B07C-0AFD-585C-190D2D08DA47}"/>
                </a:ext>
              </a:extLst>
            </p:cNvPr>
            <p:cNvSpPr txBox="1"/>
            <p:nvPr/>
          </p:nvSpPr>
          <p:spPr>
            <a:xfrm>
              <a:off x="3158929" y="5164657"/>
              <a:ext cx="2233611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Estilo de liderazgo</a:t>
              </a:r>
            </a:p>
          </p:txBody>
        </p:sp>
        <p:grpSp>
          <p:nvGrpSpPr>
            <p:cNvPr id="13" name="Group 20">
              <a:extLst>
                <a:ext uri="{FF2B5EF4-FFF2-40B4-BE49-F238E27FC236}">
                  <a16:creationId xmlns:a16="http://schemas.microsoft.com/office/drawing/2014/main" id="{4288F7DD-AFFD-F091-93C7-490CA434F32A}"/>
                </a:ext>
              </a:extLst>
            </p:cNvPr>
            <p:cNvGrpSpPr/>
            <p:nvPr/>
          </p:nvGrpSpPr>
          <p:grpSpPr>
            <a:xfrm rot="10800000">
              <a:off x="1786033" y="4446017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21644A97-F4E3-5E02-A297-85FFFB58CB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5" name="Straight Connector 22">
                <a:extLst>
                  <a:ext uri="{FF2B5EF4-FFF2-40B4-BE49-F238E27FC236}">
                    <a16:creationId xmlns:a16="http://schemas.microsoft.com/office/drawing/2014/main" id="{D0D464BE-EB9B-9289-39C2-BBFEB2C41BB2}"/>
                  </a:ext>
                </a:extLst>
              </p:cNvPr>
              <p:cNvCxnSpPr>
                <a:stCxn id="14" idx="6"/>
              </p:cNvCxnSpPr>
              <p:nvPr/>
            </p:nvCxnSpPr>
            <p:spPr>
              <a:xfrm rot="10800000" flipH="1">
                <a:off x="7446310" y="3248386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C5B9E4C3-7083-D79A-7D4A-DDAD603B05C0}"/>
                </a:ext>
              </a:extLst>
            </p:cNvPr>
            <p:cNvSpPr txBox="1"/>
            <p:nvPr/>
          </p:nvSpPr>
          <p:spPr>
            <a:xfrm>
              <a:off x="1786050" y="4174903"/>
              <a:ext cx="2233611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Sistemas</a:t>
              </a: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EC4D2BBF-9FFC-5D98-F5C4-C4F2C8E8923E}"/>
                </a:ext>
              </a:extLst>
            </p:cNvPr>
            <p:cNvGrpSpPr/>
            <p:nvPr/>
          </p:nvGrpSpPr>
          <p:grpSpPr>
            <a:xfrm>
              <a:off x="7900094" y="4440583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18" name="Oval 37">
                <a:extLst>
                  <a:ext uri="{FF2B5EF4-FFF2-40B4-BE49-F238E27FC236}">
                    <a16:creationId xmlns:a16="http://schemas.microsoft.com/office/drawing/2014/main" id="{A62F1ADF-C7CA-BC58-62C3-3FE2F075DB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19" name="Straight Connector 38">
                <a:extLst>
                  <a:ext uri="{FF2B5EF4-FFF2-40B4-BE49-F238E27FC236}">
                    <a16:creationId xmlns:a16="http://schemas.microsoft.com/office/drawing/2014/main" id="{D8D09AA1-A2D3-2160-1B4F-DAFA05907717}"/>
                  </a:ext>
                </a:extLst>
              </p:cNvPr>
              <p:cNvCxnSpPr>
                <a:stCxn id="18" idx="6"/>
              </p:cNvCxnSpPr>
              <p:nvPr/>
            </p:nvCxnSpPr>
            <p:spPr>
              <a:xfrm rot="10800000" flipH="1">
                <a:off x="7446310" y="3248386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E54DCEA5-156F-4E9C-1198-BA8B8D22D389}"/>
                </a:ext>
              </a:extLst>
            </p:cNvPr>
            <p:cNvSpPr txBox="1"/>
            <p:nvPr/>
          </p:nvSpPr>
          <p:spPr>
            <a:xfrm>
              <a:off x="7986329" y="4169469"/>
              <a:ext cx="2218714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Personal</a:t>
              </a: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29495438-767B-E8DA-96D2-4E71309B0C16}"/>
                </a:ext>
              </a:extLst>
            </p:cNvPr>
            <p:cNvGrpSpPr/>
            <p:nvPr/>
          </p:nvGrpSpPr>
          <p:grpSpPr>
            <a:xfrm>
              <a:off x="7679421" y="3111341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22" name="Oval 45">
                <a:extLst>
                  <a:ext uri="{FF2B5EF4-FFF2-40B4-BE49-F238E27FC236}">
                    <a16:creationId xmlns:a16="http://schemas.microsoft.com/office/drawing/2014/main" id="{1CA21A38-7ECA-0D6B-8176-2D7E2ADF64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3" name="Straight Connector 46">
                <a:extLst>
                  <a:ext uri="{FF2B5EF4-FFF2-40B4-BE49-F238E27FC236}">
                    <a16:creationId xmlns:a16="http://schemas.microsoft.com/office/drawing/2014/main" id="{EB60383B-18E8-E99B-20E2-E4F47143E370}"/>
                  </a:ext>
                </a:extLst>
              </p:cNvPr>
              <p:cNvCxnSpPr>
                <a:stCxn id="22" idx="6"/>
              </p:cNvCxnSpPr>
              <p:nvPr/>
            </p:nvCxnSpPr>
            <p:spPr>
              <a:xfrm rot="10800000" flipH="1">
                <a:off x="7446310" y="3248386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756B8F6A-DC26-A3E5-4AD6-C19475E76A2E}"/>
                </a:ext>
              </a:extLst>
            </p:cNvPr>
            <p:cNvSpPr txBox="1"/>
            <p:nvPr/>
          </p:nvSpPr>
          <p:spPr>
            <a:xfrm>
              <a:off x="7765656" y="3181532"/>
              <a:ext cx="2218714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Habilidades</a:t>
              </a:r>
            </a:p>
          </p:txBody>
        </p:sp>
        <p:grpSp>
          <p:nvGrpSpPr>
            <p:cNvPr id="25" name="Group 48">
              <a:extLst>
                <a:ext uri="{FF2B5EF4-FFF2-40B4-BE49-F238E27FC236}">
                  <a16:creationId xmlns:a16="http://schemas.microsoft.com/office/drawing/2014/main" id="{CDD9574A-33AA-8B50-1F19-EF32D746088E}"/>
                </a:ext>
              </a:extLst>
            </p:cNvPr>
            <p:cNvGrpSpPr/>
            <p:nvPr/>
          </p:nvGrpSpPr>
          <p:grpSpPr>
            <a:xfrm rot="10800000">
              <a:off x="1786033" y="3098499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26" name="Oval 49">
                <a:extLst>
                  <a:ext uri="{FF2B5EF4-FFF2-40B4-BE49-F238E27FC236}">
                    <a16:creationId xmlns:a16="http://schemas.microsoft.com/office/drawing/2014/main" id="{D02BFBA4-E486-D2A6-6D68-F558F914FB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27" name="Straight Connector 50">
                <a:extLst>
                  <a:ext uri="{FF2B5EF4-FFF2-40B4-BE49-F238E27FC236}">
                    <a16:creationId xmlns:a16="http://schemas.microsoft.com/office/drawing/2014/main" id="{126850D6-88A6-7343-25A7-7F07ADC89E34}"/>
                  </a:ext>
                </a:extLst>
              </p:cNvPr>
              <p:cNvCxnSpPr>
                <a:stCxn id="26" idx="6"/>
              </p:cNvCxnSpPr>
              <p:nvPr/>
            </p:nvCxnSpPr>
            <p:spPr>
              <a:xfrm rot="10800000" flipH="1">
                <a:off x="7446310" y="3248386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0D884956-A1B0-3FF6-C16F-D9E0A9D7CBC8}"/>
                </a:ext>
              </a:extLst>
            </p:cNvPr>
            <p:cNvSpPr txBox="1"/>
            <p:nvPr/>
          </p:nvSpPr>
          <p:spPr>
            <a:xfrm>
              <a:off x="1786050" y="3138556"/>
              <a:ext cx="2233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Estructura</a:t>
              </a:r>
            </a:p>
          </p:txBody>
        </p:sp>
        <p:grpSp>
          <p:nvGrpSpPr>
            <p:cNvPr id="29" name="Group 52">
              <a:extLst>
                <a:ext uri="{FF2B5EF4-FFF2-40B4-BE49-F238E27FC236}">
                  <a16:creationId xmlns:a16="http://schemas.microsoft.com/office/drawing/2014/main" id="{C0C58368-E369-3C80-5996-708A83CF9C86}"/>
                </a:ext>
              </a:extLst>
            </p:cNvPr>
            <p:cNvGrpSpPr/>
            <p:nvPr/>
          </p:nvGrpSpPr>
          <p:grpSpPr>
            <a:xfrm rot="10800000">
              <a:off x="3158912" y="2238439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30" name="Oval 53">
                <a:extLst>
                  <a:ext uri="{FF2B5EF4-FFF2-40B4-BE49-F238E27FC236}">
                    <a16:creationId xmlns:a16="http://schemas.microsoft.com/office/drawing/2014/main" id="{F273E670-AD69-4422-61F6-DCFE822CCC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1" name="Straight Connector 54">
                <a:extLst>
                  <a:ext uri="{FF2B5EF4-FFF2-40B4-BE49-F238E27FC236}">
                    <a16:creationId xmlns:a16="http://schemas.microsoft.com/office/drawing/2014/main" id="{E8434338-4EC8-F0E4-4436-BDD9E5865770}"/>
                  </a:ext>
                </a:extLst>
              </p:cNvPr>
              <p:cNvCxnSpPr>
                <a:stCxn id="30" idx="6"/>
              </p:cNvCxnSpPr>
              <p:nvPr/>
            </p:nvCxnSpPr>
            <p:spPr>
              <a:xfrm rot="10800000" flipH="1">
                <a:off x="7446310" y="3248386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55">
              <a:extLst>
                <a:ext uri="{FF2B5EF4-FFF2-40B4-BE49-F238E27FC236}">
                  <a16:creationId xmlns:a16="http://schemas.microsoft.com/office/drawing/2014/main" id="{7D118C27-A802-B662-E282-DADB96340FF9}"/>
                </a:ext>
              </a:extLst>
            </p:cNvPr>
            <p:cNvSpPr txBox="1"/>
            <p:nvPr/>
          </p:nvSpPr>
          <p:spPr>
            <a:xfrm>
              <a:off x="3158929" y="2285278"/>
              <a:ext cx="2233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Estrategia</a:t>
              </a:r>
            </a:p>
          </p:txBody>
        </p:sp>
        <p:sp>
          <p:nvSpPr>
            <p:cNvPr id="33" name="TextBox 55">
              <a:extLst>
                <a:ext uri="{FF2B5EF4-FFF2-40B4-BE49-F238E27FC236}">
                  <a16:creationId xmlns:a16="http://schemas.microsoft.com/office/drawing/2014/main" id="{06FBE5CE-00C5-4A17-9F58-9E208EB19A75}"/>
                </a:ext>
              </a:extLst>
            </p:cNvPr>
            <p:cNvSpPr txBox="1"/>
            <p:nvPr/>
          </p:nvSpPr>
          <p:spPr>
            <a:xfrm>
              <a:off x="5327724" y="3387380"/>
              <a:ext cx="13283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noProof="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Valores compartidos</a:t>
              </a:r>
            </a:p>
          </p:txBody>
        </p:sp>
        <p:pic>
          <p:nvPicPr>
            <p:cNvPr id="34" name="Gráfico 33" descr="Piezas de ajedrez con relleno sólido">
              <a:extLst>
                <a:ext uri="{FF2B5EF4-FFF2-40B4-BE49-F238E27FC236}">
                  <a16:creationId xmlns:a16="http://schemas.microsoft.com/office/drawing/2014/main" id="{28999584-559B-ED7A-A315-D28BD38D8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1364" y="2393254"/>
              <a:ext cx="628368" cy="651745"/>
            </a:xfrm>
            <a:prstGeom prst="rect">
              <a:avLst/>
            </a:prstGeom>
          </p:spPr>
        </p:pic>
        <p:pic>
          <p:nvPicPr>
            <p:cNvPr id="35" name="Gráfico 34" descr="Diagrama de flujo con relleno sólido">
              <a:extLst>
                <a:ext uri="{FF2B5EF4-FFF2-40B4-BE49-F238E27FC236}">
                  <a16:creationId xmlns:a16="http://schemas.microsoft.com/office/drawing/2014/main" id="{1AF8CE05-0391-D39B-002C-83B270D2B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6505" y="2949159"/>
              <a:ext cx="628368" cy="651745"/>
            </a:xfrm>
            <a:prstGeom prst="rect">
              <a:avLst/>
            </a:prstGeom>
          </p:spPr>
        </p:pic>
        <p:pic>
          <p:nvPicPr>
            <p:cNvPr id="36" name="Gráfico 35" descr="causa y efecto con relleno sólido">
              <a:extLst>
                <a:ext uri="{FF2B5EF4-FFF2-40B4-BE49-F238E27FC236}">
                  <a16:creationId xmlns:a16="http://schemas.microsoft.com/office/drawing/2014/main" id="{BE690CC1-F4B9-42B9-B039-04D0A3B1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25361" y="4080787"/>
              <a:ext cx="628368" cy="651745"/>
            </a:xfrm>
            <a:prstGeom prst="rect">
              <a:avLst/>
            </a:prstGeom>
          </p:spPr>
        </p:pic>
        <p:pic>
          <p:nvPicPr>
            <p:cNvPr id="37" name="Gráfico 36" descr="Apretón de manos con relleno sólido">
              <a:extLst>
                <a:ext uri="{FF2B5EF4-FFF2-40B4-BE49-F238E27FC236}">
                  <a16:creationId xmlns:a16="http://schemas.microsoft.com/office/drawing/2014/main" id="{E4A754C5-F344-F02B-AA90-FF3610CDD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81356" y="3806336"/>
              <a:ext cx="628368" cy="651745"/>
            </a:xfrm>
            <a:prstGeom prst="rect">
              <a:avLst/>
            </a:prstGeom>
          </p:spPr>
        </p:pic>
        <p:pic>
          <p:nvPicPr>
            <p:cNvPr id="38" name="Gráfico 37" descr="Brújula con relleno sólido">
              <a:extLst>
                <a:ext uri="{FF2B5EF4-FFF2-40B4-BE49-F238E27FC236}">
                  <a16:creationId xmlns:a16="http://schemas.microsoft.com/office/drawing/2014/main" id="{31CD7214-F6A8-9D59-4C45-7108DD1B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61125" y="4643436"/>
              <a:ext cx="628368" cy="651745"/>
            </a:xfrm>
            <a:prstGeom prst="rect">
              <a:avLst/>
            </a:prstGeom>
          </p:spPr>
        </p:pic>
        <p:pic>
          <p:nvPicPr>
            <p:cNvPr id="39" name="Gráfico 38" descr="Grupo con relleno sólido">
              <a:extLst>
                <a:ext uri="{FF2B5EF4-FFF2-40B4-BE49-F238E27FC236}">
                  <a16:creationId xmlns:a16="http://schemas.microsoft.com/office/drawing/2014/main" id="{CE5A73AC-A762-1DAE-60E3-8F478891C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715809" y="4080787"/>
              <a:ext cx="628368" cy="651745"/>
            </a:xfrm>
            <a:prstGeom prst="rect">
              <a:avLst/>
            </a:prstGeom>
          </p:spPr>
        </p:pic>
        <p:pic>
          <p:nvPicPr>
            <p:cNvPr id="40" name="Gráfico 39" descr="Cabeza con engranajes con relleno sólido">
              <a:extLst>
                <a:ext uri="{FF2B5EF4-FFF2-40B4-BE49-F238E27FC236}">
                  <a16:creationId xmlns:a16="http://schemas.microsoft.com/office/drawing/2014/main" id="{EBA179BA-9FC5-F8E7-5258-0F048A824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749120" y="2978967"/>
              <a:ext cx="628368" cy="651745"/>
            </a:xfrm>
            <a:prstGeom prst="rect">
              <a:avLst/>
            </a:prstGeom>
          </p:spPr>
        </p:pic>
        <p:grpSp>
          <p:nvGrpSpPr>
            <p:cNvPr id="41" name="Group 10">
              <a:extLst>
                <a:ext uri="{FF2B5EF4-FFF2-40B4-BE49-F238E27FC236}">
                  <a16:creationId xmlns:a16="http://schemas.microsoft.com/office/drawing/2014/main" id="{424CE91A-082F-676E-1CBE-7B10A2C67C86}"/>
                </a:ext>
              </a:extLst>
            </p:cNvPr>
            <p:cNvGrpSpPr/>
            <p:nvPr/>
          </p:nvGrpSpPr>
          <p:grpSpPr>
            <a:xfrm rot="10800000">
              <a:off x="3221855" y="5444498"/>
              <a:ext cx="2304966" cy="80114"/>
              <a:chOff x="7333979" y="3192220"/>
              <a:chExt cx="3002065" cy="112331"/>
            </a:xfrm>
            <a:solidFill>
              <a:srgbClr val="A6A6A6"/>
            </a:solidFill>
          </p:grpSpPr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4BA4601-271D-1B11-2CC5-C897382B5B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33979" y="3192220"/>
                <a:ext cx="112331" cy="112331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43" name="Straight Connector 18">
                <a:extLst>
                  <a:ext uri="{FF2B5EF4-FFF2-40B4-BE49-F238E27FC236}">
                    <a16:creationId xmlns:a16="http://schemas.microsoft.com/office/drawing/2014/main" id="{A2C9DE98-0CDC-DB3F-D9EE-E045A62720C0}"/>
                  </a:ext>
                </a:extLst>
              </p:cNvPr>
              <p:cNvCxnSpPr>
                <a:cxnSpLocks/>
                <a:stCxn id="42" idx="6"/>
              </p:cNvCxnSpPr>
              <p:nvPr/>
            </p:nvCxnSpPr>
            <p:spPr>
              <a:xfrm rot="10800000" flipH="1">
                <a:off x="7446310" y="3248385"/>
                <a:ext cx="2889734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A01100B-D23E-3590-DC95-167D06C91ED4}"/>
              </a:ext>
            </a:extLst>
          </p:cNvPr>
          <p:cNvSpPr/>
          <p:nvPr/>
        </p:nvSpPr>
        <p:spPr>
          <a:xfrm>
            <a:off x="544160" y="410317"/>
            <a:ext cx="11001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Para el análisis interno, se ha empleado e</a:t>
            </a:r>
            <a:r>
              <a:rPr lang="es-ES" b="1" noProof="0" dirty="0"/>
              <a:t>l</a:t>
            </a:r>
            <a:r>
              <a:rPr lang="es-ES" noProof="0" dirty="0"/>
              <a:t> </a:t>
            </a:r>
            <a:r>
              <a:rPr lang="es-ES" b="1" noProof="0" dirty="0"/>
              <a:t>Modelo de las 7S de McKinsey, con el objetivo de realizar una evaluación integral de la organización y favorecer el alineamiento de la estrategia con las necesidades de la institución. Para ello, se estudian 7 factores clave</a:t>
            </a:r>
            <a:r>
              <a:rPr lang="es-ES" noProof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3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267FD-0EB1-639B-90A9-A0EE13FA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B82A67-89CB-585E-DFC6-E8459FE76CA8}"/>
              </a:ext>
            </a:extLst>
          </p:cNvPr>
          <p:cNvSpPr/>
          <p:nvPr/>
        </p:nvSpPr>
        <p:spPr>
          <a:xfrm>
            <a:off x="544160" y="410317"/>
            <a:ext cx="1100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0" algn="just"/>
            <a:r>
              <a:rPr lang="es-ES" b="1" noProof="0" dirty="0"/>
              <a:t>Las acreditaciones y certificaciones de </a:t>
            </a:r>
            <a:r>
              <a:rPr lang="es-ES" b="1" noProof="0" dirty="0" err="1"/>
              <a:t>IdiPAZ</a:t>
            </a:r>
            <a:r>
              <a:rPr lang="es-ES" b="1" noProof="0" dirty="0"/>
              <a:t> y la FIBHULP permiten garantizar procesos eficientes y alineados con estándares de excelencia</a:t>
            </a:r>
            <a:r>
              <a:rPr lang="es-ES" b="1" dirty="0"/>
              <a:t>.</a:t>
            </a:r>
            <a:endParaRPr lang="es-ES" b="1" noProof="0" dirty="0">
              <a:highlight>
                <a:srgbClr val="FFFF00"/>
              </a:highlight>
              <a:ea typeface="Times New Roman" panose="02020603050405020304" pitchFamily="18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D3C37A5-20CE-DA92-3BE4-CE46468B1FC9}"/>
              </a:ext>
            </a:extLst>
          </p:cNvPr>
          <p:cNvGrpSpPr/>
          <p:nvPr/>
        </p:nvGrpSpPr>
        <p:grpSpPr>
          <a:xfrm>
            <a:off x="678383" y="630444"/>
            <a:ext cx="415874" cy="332613"/>
            <a:chOff x="4283735" y="3768436"/>
            <a:chExt cx="1317874" cy="1106757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36647F2F-BEA9-6588-D17E-3CD6853031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3735" y="3768436"/>
              <a:ext cx="1317874" cy="1106757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3E809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1" name="Gráfico 10" descr="causa y efecto con relleno sólido">
              <a:extLst>
                <a:ext uri="{FF2B5EF4-FFF2-40B4-BE49-F238E27FC236}">
                  <a16:creationId xmlns:a16="http://schemas.microsoft.com/office/drawing/2014/main" id="{AA70DE70-0558-2160-B622-DEF93C8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14710" y="3956578"/>
              <a:ext cx="655922" cy="707813"/>
            </a:xfrm>
            <a:prstGeom prst="rect">
              <a:avLst/>
            </a:prstGeom>
          </p:spPr>
        </p:pic>
      </p:grpSp>
      <p:pic>
        <p:nvPicPr>
          <p:cNvPr id="2050" name="Picture 2" descr="La Comunidad de Madrid apuesta por la recuperación del mercado ...">
            <a:extLst>
              <a:ext uri="{FF2B5EF4-FFF2-40B4-BE49-F238E27FC236}">
                <a16:creationId xmlns:a16="http://schemas.microsoft.com/office/drawing/2014/main" id="{DD3B5418-12DF-4EC6-48E5-1F9F6D73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0" y="1421845"/>
            <a:ext cx="758194" cy="8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C8E70E-3EAF-108D-A2AA-1B2D540FF4FE}"/>
              </a:ext>
            </a:extLst>
          </p:cNvPr>
          <p:cNvSpPr txBox="1"/>
          <p:nvPr/>
        </p:nvSpPr>
        <p:spPr>
          <a:xfrm>
            <a:off x="1302353" y="1255033"/>
            <a:ext cx="445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Acreditación Comunidad de Madrid  de Buena Práctica Clínica </a:t>
            </a:r>
          </a:p>
        </p:txBody>
      </p:sp>
      <p:pic>
        <p:nvPicPr>
          <p:cNvPr id="2052" name="Picture 4" descr="HRS4R Labelling Process (Human Ressources Strategy For Research)">
            <a:extLst>
              <a:ext uri="{FF2B5EF4-FFF2-40B4-BE49-F238E27FC236}">
                <a16:creationId xmlns:a16="http://schemas.microsoft.com/office/drawing/2014/main" id="{DC9869E7-276E-D603-0CAB-250E0F3D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9" y="2846821"/>
            <a:ext cx="877033" cy="5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B6D03C4-BAFB-E6A7-61CA-02B3EF1A9B9C}"/>
              </a:ext>
            </a:extLst>
          </p:cNvPr>
          <p:cNvSpPr txBox="1"/>
          <p:nvPr/>
        </p:nvSpPr>
        <p:spPr>
          <a:xfrm>
            <a:off x="1303568" y="2617059"/>
            <a:ext cx="520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HRS4R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E586E69-2D83-8F4C-3ED4-83F440B0F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29" y="4316332"/>
            <a:ext cx="915655" cy="87703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91A97E-1369-3B27-E4B5-891835178E8E}"/>
              </a:ext>
            </a:extLst>
          </p:cNvPr>
          <p:cNvSpPr txBox="1"/>
          <p:nvPr/>
        </p:nvSpPr>
        <p:spPr>
          <a:xfrm>
            <a:off x="1421193" y="4061359"/>
            <a:ext cx="433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Certificación de la Estrategia de Sostenibilidad del </a:t>
            </a:r>
            <a:r>
              <a:rPr lang="es-ES" sz="1600" b="1" noProof="0" err="1"/>
              <a:t>IdiPAZ</a:t>
            </a:r>
            <a:r>
              <a:rPr lang="es-ES" sz="1600" b="1" noProof="0"/>
              <a:t> y su contribución a la ODS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1F0FD2E-5CFB-F07A-D7F4-3921363E0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977" y="4344373"/>
            <a:ext cx="914576" cy="83099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C90AFF8-18BE-5820-9338-D14501C26DD0}"/>
              </a:ext>
            </a:extLst>
          </p:cNvPr>
          <p:cNvSpPr txBox="1"/>
          <p:nvPr/>
        </p:nvSpPr>
        <p:spPr>
          <a:xfrm>
            <a:off x="6915216" y="4018204"/>
            <a:ext cx="455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Certificación </a:t>
            </a:r>
            <a:r>
              <a:rPr lang="es-ES" sz="1600" b="1" noProof="0" err="1"/>
              <a:t>IQNet</a:t>
            </a:r>
            <a:r>
              <a:rPr lang="es-ES" sz="1600" b="1" noProof="0"/>
              <a:t> SR 10:2015 del Sistema de Gestión de la Responsabilidad Social del </a:t>
            </a:r>
            <a:r>
              <a:rPr lang="es-ES" sz="1600" b="1" noProof="0" err="1"/>
              <a:t>IdiPAZ</a:t>
            </a:r>
            <a:endParaRPr lang="es-ES" sz="1600" b="1" noProof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52C1FD7-494A-781A-7864-E4AF7A9530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4977" y="1359947"/>
            <a:ext cx="868055" cy="73732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49ED9E8-1467-6FCF-79B4-41A747BFB1A6}"/>
              </a:ext>
            </a:extLst>
          </p:cNvPr>
          <p:cNvSpPr txBox="1"/>
          <p:nvPr/>
        </p:nvSpPr>
        <p:spPr>
          <a:xfrm>
            <a:off x="6913032" y="1252286"/>
            <a:ext cx="45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Certificación UNE 166002:2021 del Sistema de Gestión de la I+D+i del </a:t>
            </a:r>
            <a:r>
              <a:rPr lang="es-ES" sz="1600" b="1" noProof="0" err="1"/>
              <a:t>IdiPAZ</a:t>
            </a:r>
            <a:endParaRPr lang="es-ES" sz="1600" b="1" noProof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2C9B007F-F927-B282-2ACC-16EA442CF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6665" y="2802194"/>
            <a:ext cx="841968" cy="73732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7B5B5E92-DC4D-F902-76C1-6E1A115B9EA1}"/>
              </a:ext>
            </a:extLst>
          </p:cNvPr>
          <p:cNvSpPr txBox="1"/>
          <p:nvPr/>
        </p:nvSpPr>
        <p:spPr>
          <a:xfrm>
            <a:off x="6913032" y="2744739"/>
            <a:ext cx="45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Certificación ISO 9001:2015 del Sistema de Gestión del </a:t>
            </a:r>
            <a:r>
              <a:rPr lang="es-ES" sz="1600" b="1" noProof="0" err="1"/>
              <a:t>IdiPAZ</a:t>
            </a:r>
            <a:endParaRPr lang="es-ES" sz="1600" b="1" noProof="0"/>
          </a:p>
        </p:txBody>
      </p:sp>
      <p:pic>
        <p:nvPicPr>
          <p:cNvPr id="2054" name="Picture 6" descr="Innovación | IACS">
            <a:extLst>
              <a:ext uri="{FF2B5EF4-FFF2-40B4-BE49-F238E27FC236}">
                <a16:creationId xmlns:a16="http://schemas.microsoft.com/office/drawing/2014/main" id="{A76D7D73-AEE7-882A-4723-BD5AE2DD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18" y="5598910"/>
            <a:ext cx="1248897" cy="4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799241C-F425-46D7-0292-60FB3609337A}"/>
              </a:ext>
            </a:extLst>
          </p:cNvPr>
          <p:cNvSpPr txBox="1"/>
          <p:nvPr/>
        </p:nvSpPr>
        <p:spPr>
          <a:xfrm>
            <a:off x="4454385" y="5558063"/>
            <a:ext cx="447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noProof="0"/>
              <a:t>Acreditación Instituto de Salud Carlos III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28EC230-E927-1BFF-8E8F-FF5A1A8EC9AD}"/>
              </a:ext>
            </a:extLst>
          </p:cNvPr>
          <p:cNvSpPr txBox="1"/>
          <p:nvPr/>
        </p:nvSpPr>
        <p:spPr>
          <a:xfrm>
            <a:off x="1300334" y="1839182"/>
            <a:ext cx="4459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Acreditación a la UCICEC por el cumplimiento de los principios de Buena Práctica Clínica.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0DDDE66-D9DD-66EC-67FB-A2AAA9660266}"/>
              </a:ext>
            </a:extLst>
          </p:cNvPr>
          <p:cNvSpPr txBox="1"/>
          <p:nvPr/>
        </p:nvSpPr>
        <p:spPr>
          <a:xfrm>
            <a:off x="1300334" y="2953821"/>
            <a:ext cx="4459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Reconocimiento de la Comisión Europea a la Excelencia en Investigación en RRHH. Próxima evaluación presencial en 2026.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BF3B1CD-C060-AA50-750F-ACF28C838327}"/>
              </a:ext>
            </a:extLst>
          </p:cNvPr>
          <p:cNvSpPr txBox="1"/>
          <p:nvPr/>
        </p:nvSpPr>
        <p:spPr>
          <a:xfrm>
            <a:off x="1421193" y="4817089"/>
            <a:ext cx="4338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Desarrollo de un modelo de gestión de la sostenibilidad alineado con la propuesta de las NN.UU.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C613ED7-9502-5D32-795C-9D3B22FCE7FA}"/>
              </a:ext>
            </a:extLst>
          </p:cNvPr>
          <p:cNvSpPr txBox="1"/>
          <p:nvPr/>
        </p:nvSpPr>
        <p:spPr>
          <a:xfrm>
            <a:off x="6937384" y="4759870"/>
            <a:ext cx="4557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Con alcance a las actividades de investigación biomédica multidisciplinar y gestión de la investigación del </a:t>
            </a:r>
            <a:r>
              <a:rPr lang="es-ES" sz="1400" noProof="0" err="1"/>
              <a:t>IdiPAZ</a:t>
            </a:r>
            <a:r>
              <a:rPr lang="es-ES" sz="1400" noProof="0"/>
              <a:t>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D5B3839-0703-272D-EA57-596A922BDC3E}"/>
              </a:ext>
            </a:extLst>
          </p:cNvPr>
          <p:cNvSpPr txBox="1"/>
          <p:nvPr/>
        </p:nvSpPr>
        <p:spPr>
          <a:xfrm>
            <a:off x="6913032" y="1841384"/>
            <a:ext cx="4632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Establece un marco para la gestión eficaz de la I+D+i, promoviendo la mejora continua y la eficiencia.</a:t>
            </a:r>
            <a:r>
              <a:rPr lang="es-ES" sz="14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 Próximo paso a 56001</a:t>
            </a:r>
            <a:r>
              <a:rPr lang="es-E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sz="1400" b="1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A092DE5-174F-67FD-904C-924D45686E57}"/>
              </a:ext>
            </a:extLst>
          </p:cNvPr>
          <p:cNvSpPr txBox="1"/>
          <p:nvPr/>
        </p:nvSpPr>
        <p:spPr>
          <a:xfrm>
            <a:off x="6941739" y="3286539"/>
            <a:ext cx="465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 dirty="0"/>
              <a:t>Alcance a 17 unidades/plataformas/órganos colegiados del </a:t>
            </a:r>
            <a:r>
              <a:rPr lang="es-ES" sz="1400" noProof="0" dirty="0" err="1"/>
              <a:t>IdiPAZ</a:t>
            </a:r>
            <a:r>
              <a:rPr lang="es-ES" sz="1400" noProof="0" dirty="0"/>
              <a:t>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3D97F04-0669-E262-F1D6-8A37B87ED7BC}"/>
              </a:ext>
            </a:extLst>
          </p:cNvPr>
          <p:cNvSpPr txBox="1"/>
          <p:nvPr/>
        </p:nvSpPr>
        <p:spPr>
          <a:xfrm>
            <a:off x="4454386" y="6001257"/>
            <a:ext cx="3848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noProof="0"/>
              <a:t>Acreditada desde su constitución formal en 2009 y renovada en 3 ocasiones desde entonces.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81DBFB4-DA42-A87F-6B8C-0C222DC1FA3E}"/>
              </a:ext>
            </a:extLst>
          </p:cNvPr>
          <p:cNvSpPr txBox="1"/>
          <p:nvPr/>
        </p:nvSpPr>
        <p:spPr>
          <a:xfrm>
            <a:off x="766921" y="6460428"/>
            <a:ext cx="79389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800" b="1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Fuentes:</a:t>
            </a:r>
            <a:r>
              <a:rPr lang="es-ES" sz="800" i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 1-Página web </a:t>
            </a:r>
            <a:r>
              <a:rPr lang="es-ES" sz="800" i="1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ssistant" pitchFamily="2" charset="-79"/>
              </a:rPr>
              <a:t>IdiPAZ</a:t>
            </a:r>
            <a:endParaRPr lang="es-ES" sz="800" i="1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Assistant" pitchFamily="2" charset="-79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248C13-21DE-648D-8622-07733504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D9B8-8A64-4606-964D-6BFFAB204732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622EE1-8977-AEFD-E952-6A32C6947793}"/>
              </a:ext>
            </a:extLst>
          </p:cNvPr>
          <p:cNvSpPr txBox="1"/>
          <p:nvPr/>
        </p:nvSpPr>
        <p:spPr>
          <a:xfrm>
            <a:off x="544160" y="418936"/>
            <a:ext cx="817612" cy="25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>
                <a:solidFill>
                  <a:srgbClr val="3E8092"/>
                </a:solidFill>
              </a:rPr>
              <a:t>SISTEMAS</a:t>
            </a:r>
          </a:p>
        </p:txBody>
      </p:sp>
    </p:spTree>
    <p:extLst>
      <p:ext uri="{BB962C8B-B14F-4D97-AF65-F5344CB8AC3E}">
        <p14:creationId xmlns:p14="http://schemas.microsoft.com/office/powerpoint/2010/main" val="1334208846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claro - Simple">
  <a:themeElements>
    <a:clrScheme name="Personalizado 5">
      <a:dk1>
        <a:sysClr val="windowText" lastClr="000000"/>
      </a:dk1>
      <a:lt1>
        <a:sysClr val="window" lastClr="FFFFFF"/>
      </a:lt1>
      <a:dk2>
        <a:srgbClr val="172B32"/>
      </a:dk2>
      <a:lt2>
        <a:srgbClr val="E8E8E8"/>
      </a:lt2>
      <a:accent1>
        <a:srgbClr val="17656F"/>
      </a:accent1>
      <a:accent2>
        <a:srgbClr val="004439"/>
      </a:accent2>
      <a:accent3>
        <a:srgbClr val="475F65"/>
      </a:accent3>
      <a:accent4>
        <a:srgbClr val="ADBFBC"/>
      </a:accent4>
      <a:accent5>
        <a:srgbClr val="F7EFE6"/>
      </a:accent5>
      <a:accent6>
        <a:srgbClr val="003A39"/>
      </a:accent6>
      <a:hlink>
        <a:srgbClr val="467886"/>
      </a:hlink>
      <a:folHlink>
        <a:srgbClr val="0E2841"/>
      </a:folHlink>
    </a:clrScheme>
    <a:fontScheme name="PATRÓN SILO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atrón claro_tracker">
  <a:themeElements>
    <a:clrScheme name="Personalizado 5">
      <a:dk1>
        <a:sysClr val="windowText" lastClr="000000"/>
      </a:dk1>
      <a:lt1>
        <a:sysClr val="window" lastClr="FFFFFF"/>
      </a:lt1>
      <a:dk2>
        <a:srgbClr val="172B32"/>
      </a:dk2>
      <a:lt2>
        <a:srgbClr val="E8E8E8"/>
      </a:lt2>
      <a:accent1>
        <a:srgbClr val="17656F"/>
      </a:accent1>
      <a:accent2>
        <a:srgbClr val="004439"/>
      </a:accent2>
      <a:accent3>
        <a:srgbClr val="475F65"/>
      </a:accent3>
      <a:accent4>
        <a:srgbClr val="ADBFBC"/>
      </a:accent4>
      <a:accent5>
        <a:srgbClr val="F7EFE6"/>
      </a:accent5>
      <a:accent6>
        <a:srgbClr val="003A39"/>
      </a:accent6>
      <a:hlink>
        <a:srgbClr val="467886"/>
      </a:hlink>
      <a:folHlink>
        <a:srgbClr val="0E2841"/>
      </a:folHlink>
    </a:clrScheme>
    <a:fontScheme name="PATRÓN SILO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Patrón oscuro">
  <a:themeElements>
    <a:clrScheme name="Personalizado 7">
      <a:dk1>
        <a:sysClr val="windowText" lastClr="000000"/>
      </a:dk1>
      <a:lt1>
        <a:sysClr val="window" lastClr="FFFFFF"/>
      </a:lt1>
      <a:dk2>
        <a:srgbClr val="172B32"/>
      </a:dk2>
      <a:lt2>
        <a:srgbClr val="E8E8E8"/>
      </a:lt2>
      <a:accent1>
        <a:srgbClr val="17656F"/>
      </a:accent1>
      <a:accent2>
        <a:srgbClr val="004439"/>
      </a:accent2>
      <a:accent3>
        <a:srgbClr val="475F65"/>
      </a:accent3>
      <a:accent4>
        <a:srgbClr val="ADBFBC"/>
      </a:accent4>
      <a:accent5>
        <a:srgbClr val="F7EFE6"/>
      </a:accent5>
      <a:accent6>
        <a:srgbClr val="003A39"/>
      </a:accent6>
      <a:hlink>
        <a:srgbClr val="467886"/>
      </a:hlink>
      <a:folHlink>
        <a:srgbClr val="0E2841"/>
      </a:folHlink>
    </a:clrScheme>
    <a:fontScheme name="PATRÓN SILO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Patrón oscuro_tracker">
  <a:themeElements>
    <a:clrScheme name="Personalizado 5">
      <a:dk1>
        <a:sysClr val="windowText" lastClr="000000"/>
      </a:dk1>
      <a:lt1>
        <a:sysClr val="window" lastClr="FFFFFF"/>
      </a:lt1>
      <a:dk2>
        <a:srgbClr val="172B32"/>
      </a:dk2>
      <a:lt2>
        <a:srgbClr val="E8E8E8"/>
      </a:lt2>
      <a:accent1>
        <a:srgbClr val="17656F"/>
      </a:accent1>
      <a:accent2>
        <a:srgbClr val="004439"/>
      </a:accent2>
      <a:accent3>
        <a:srgbClr val="475F65"/>
      </a:accent3>
      <a:accent4>
        <a:srgbClr val="ADBFBC"/>
      </a:accent4>
      <a:accent5>
        <a:srgbClr val="F7EFE6"/>
      </a:accent5>
      <a:accent6>
        <a:srgbClr val="003A39"/>
      </a:accent6>
      <a:hlink>
        <a:srgbClr val="467886"/>
      </a:hlink>
      <a:folHlink>
        <a:srgbClr val="0E2841"/>
      </a:folHlink>
    </a:clrScheme>
    <a:fontScheme name="PATRÓN SILO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Diseño personalizado">
  <a:themeElements>
    <a:clrScheme name="Personalizado 5">
      <a:dk1>
        <a:sysClr val="windowText" lastClr="000000"/>
      </a:dk1>
      <a:lt1>
        <a:sysClr val="window" lastClr="FFFFFF"/>
      </a:lt1>
      <a:dk2>
        <a:srgbClr val="172B32"/>
      </a:dk2>
      <a:lt2>
        <a:srgbClr val="E8E8E8"/>
      </a:lt2>
      <a:accent1>
        <a:srgbClr val="17656F"/>
      </a:accent1>
      <a:accent2>
        <a:srgbClr val="004439"/>
      </a:accent2>
      <a:accent3>
        <a:srgbClr val="475F65"/>
      </a:accent3>
      <a:accent4>
        <a:srgbClr val="ADBFBC"/>
      </a:accent4>
      <a:accent5>
        <a:srgbClr val="F7EFE6"/>
      </a:accent5>
      <a:accent6>
        <a:srgbClr val="003A39"/>
      </a:accent6>
      <a:hlink>
        <a:srgbClr val="467886"/>
      </a:hlink>
      <a:folHlink>
        <a:srgbClr val="0E2841"/>
      </a:folHlink>
    </a:clrScheme>
    <a:fontScheme name="PATRÓN SILO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88211c-e557-44f0-af96-ac306bcf4c36">
      <Terms xmlns="http://schemas.microsoft.com/office/infopath/2007/PartnerControls"/>
    </lcf76f155ced4ddcb4097134ff3c332f>
    <TaxCatchAll xmlns="096b5502-fb0b-4212-a258-6e7a10b58e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DDA1F9A6B1014F84BE396807573D61" ma:contentTypeVersion="14" ma:contentTypeDescription="Crear nuevo documento." ma:contentTypeScope="" ma:versionID="89abe15d969dd8447fc598a8a4431aac">
  <xsd:schema xmlns:xsd="http://www.w3.org/2001/XMLSchema" xmlns:xs="http://www.w3.org/2001/XMLSchema" xmlns:p="http://schemas.microsoft.com/office/2006/metadata/properties" xmlns:ns2="4e88211c-e557-44f0-af96-ac306bcf4c36" xmlns:ns3="096b5502-fb0b-4212-a258-6e7a10b58edf" targetNamespace="http://schemas.microsoft.com/office/2006/metadata/properties" ma:root="true" ma:fieldsID="cd5057e11af9b0c4188e8dade4952865" ns2:_="" ns3:_="">
    <xsd:import namespace="4e88211c-e557-44f0-af96-ac306bcf4c36"/>
    <xsd:import namespace="096b5502-fb0b-4212-a258-6e7a10b58e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8211c-e557-44f0-af96-ac306bcf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fa185e21-45aa-4127-82bb-e35b0cfda1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b5502-fb0b-4212-a258-6e7a10b58ed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ca77442-02a1-4add-bb57-e7213a1e9142}" ma:internalName="TaxCatchAll" ma:showField="CatchAllData" ma:web="096b5502-fb0b-4212-a258-6e7a10b58e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AA5961-F0F3-4D75-8885-105BBDF41B96}">
  <ds:schemaRefs>
    <ds:schemaRef ds:uri="096b5502-fb0b-4212-a258-6e7a10b58edf"/>
    <ds:schemaRef ds:uri="4e88211c-e557-44f0-af96-ac306bcf4c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FC601F-587A-4290-B2B2-80E719FA9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8211c-e557-44f0-af96-ac306bcf4c36"/>
    <ds:schemaRef ds:uri="096b5502-fb0b-4212-a258-6e7a10b5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0967EF-597C-4BEB-A8B0-B6EC4B272F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2381</Words>
  <Application>Microsoft Office PowerPoint</Application>
  <PresentationFormat>Panorámica</PresentationFormat>
  <Paragraphs>252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Aptos Narrow</vt:lpstr>
      <vt:lpstr>Arial</vt:lpstr>
      <vt:lpstr>Calibri</vt:lpstr>
      <vt:lpstr>Open Sans</vt:lpstr>
      <vt:lpstr>Times New Roman</vt:lpstr>
      <vt:lpstr>Patrón claro - Simple</vt:lpstr>
      <vt:lpstr>Patrón claro_tracker</vt:lpstr>
      <vt:lpstr>Patrón oscuro</vt:lpstr>
      <vt:lpstr>Patrón oscuro_tracker</vt:lpstr>
      <vt:lpstr>Diseño personalizado</vt:lpstr>
      <vt:lpstr>Office Theme</vt:lpstr>
      <vt:lpstr>Plan Estratégico de I+i 2026-2030 del Instituto de Investigación Hospital Universitario La Paz: Eje transversal de Calidad </vt:lpstr>
      <vt:lpstr>Presentación de PowerPoint</vt:lpstr>
      <vt:lpstr>1</vt:lpstr>
      <vt:lpstr>El proyecto se encuentra actualmente al final de la Fase 3, terminando la validación del nuevo modelo estratégico para el periodo 2026-2030.  </vt:lpstr>
      <vt:lpstr>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Redacción del Plan Estratégico de I+i 2026-2030 para el Instituto de Investigación Sanitaria del Hospital Universitario La Paz-IdiPAZ </dc:title>
  <dc:creator>Ainhoa Sánchez Domínguez</dc:creator>
  <cp:lastModifiedBy>Diego Martínez</cp:lastModifiedBy>
  <cp:revision>2</cp:revision>
  <dcterms:created xsi:type="dcterms:W3CDTF">2024-09-23T16:46:47Z</dcterms:created>
  <dcterms:modified xsi:type="dcterms:W3CDTF">2025-12-04T18:45:14Z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0x01010094DDA1F9A6B1014F84BE396807573D61</vt:lpwstr>
  </property>
  <property fmtid="{D5CDD505-2E9C-101B-9397-08002B2CF9AE}" pid="3" name="MediaServiceImageTags">
    <vt:lpwstr/>
  </property>
</Properties>
</file>